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256" r:id="rId3"/>
    <p:sldId id="272" r:id="rId4"/>
    <p:sldId id="372" r:id="rId5"/>
    <p:sldId id="411" r:id="rId6"/>
    <p:sldId id="403" r:id="rId7"/>
    <p:sldId id="405" r:id="rId8"/>
    <p:sldId id="410" r:id="rId9"/>
    <p:sldId id="409" r:id="rId10"/>
    <p:sldId id="408" r:id="rId11"/>
    <p:sldId id="369" r:id="rId12"/>
    <p:sldId id="413" r:id="rId13"/>
    <p:sldId id="389" r:id="rId14"/>
    <p:sldId id="414" r:id="rId15"/>
    <p:sldId id="415" r:id="rId16"/>
    <p:sldId id="425" r:id="rId17"/>
    <p:sldId id="426" r:id="rId18"/>
    <p:sldId id="427" r:id="rId19"/>
    <p:sldId id="428" r:id="rId20"/>
    <p:sldId id="429" r:id="rId21"/>
    <p:sldId id="430" r:id="rId22"/>
    <p:sldId id="431" r:id="rId23"/>
    <p:sldId id="432" r:id="rId24"/>
    <p:sldId id="434" r:id="rId25"/>
    <p:sldId id="433" r:id="rId26"/>
    <p:sldId id="416" r:id="rId27"/>
    <p:sldId id="417" r:id="rId28"/>
    <p:sldId id="418" r:id="rId29"/>
    <p:sldId id="419" r:id="rId30"/>
    <p:sldId id="420" r:id="rId31"/>
    <p:sldId id="423" r:id="rId32"/>
    <p:sldId id="422" r:id="rId33"/>
    <p:sldId id="421" r:id="rId34"/>
    <p:sldId id="424" r:id="rId35"/>
    <p:sldId id="257" r:id="rId36"/>
    <p:sldId id="435" r:id="rId37"/>
    <p:sldId id="326" r:id="rId38"/>
    <p:sldId id="379" r:id="rId39"/>
    <p:sldId id="380" r:id="rId40"/>
    <p:sldId id="381" r:id="rId41"/>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1222"/>
    <a:srgbClr val="D08E24"/>
    <a:srgbClr val="00281F"/>
    <a:srgbClr val="FDF4BD"/>
    <a:srgbClr val="8B651D"/>
    <a:srgbClr val="C3092B"/>
    <a:srgbClr val="00986E"/>
    <a:srgbClr val="A614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autoAdjust="0"/>
    <p:restoredTop sz="86415" autoAdjust="0"/>
  </p:normalViewPr>
  <p:slideViewPr>
    <p:cSldViewPr snapToGrid="0" snapToObjects="1">
      <p:cViewPr varScale="1">
        <p:scale>
          <a:sx n="74" d="100"/>
          <a:sy n="74" d="100"/>
        </p:scale>
        <p:origin x="1286" y="77"/>
      </p:cViewPr>
      <p:guideLst>
        <p:guide orient="horz" pos="2160"/>
        <p:guide pos="3840"/>
      </p:guideLst>
    </p:cSldViewPr>
  </p:slideViewPr>
  <p:outlineViewPr>
    <p:cViewPr>
      <p:scale>
        <a:sx n="33" d="100"/>
        <a:sy n="33" d="100"/>
      </p:scale>
      <p:origin x="0" y="-2982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3" d="100"/>
          <a:sy n="73" d="100"/>
        </p:scale>
        <p:origin x="317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58B14-FDE2-44C5-8424-416777516B4B}" type="datetimeFigureOut">
              <a:rPr lang="en-US" smtClean="0"/>
              <a:t>5/13/2019</a:t>
            </a:fld>
            <a:endParaRPr lang="en-US"/>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4FCCD-6D96-4B3C-958A-79AC0FBC5A01}" type="slidenum">
              <a:rPr lang="en-US" smtClean="0"/>
              <a:t>‹#›</a:t>
            </a:fld>
            <a:endParaRPr lang="en-US"/>
          </a:p>
        </p:txBody>
      </p:sp>
    </p:spTree>
    <p:extLst>
      <p:ext uri="{BB962C8B-B14F-4D97-AF65-F5344CB8AC3E}">
        <p14:creationId xmlns:p14="http://schemas.microsoft.com/office/powerpoint/2010/main" val="249475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8104FCCD-6D96-4B3C-958A-79AC0FBC5A01}" type="slidenum">
              <a:rPr lang="en-US" smtClean="0"/>
              <a:t>1</a:t>
            </a:fld>
            <a:endParaRPr lang="en-US" dirty="0"/>
          </a:p>
        </p:txBody>
      </p:sp>
    </p:spTree>
    <p:extLst>
      <p:ext uri="{BB962C8B-B14F-4D97-AF65-F5344CB8AC3E}">
        <p14:creationId xmlns:p14="http://schemas.microsoft.com/office/powerpoint/2010/main" val="2596434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CB9BE73-1A7E-4E96-9B57-2DC98C887AFA}"/>
              </a:ext>
            </a:extLst>
          </p:cNvPr>
          <p:cNvSpPr>
            <a:spLocks noGrp="1"/>
          </p:cNvSpPr>
          <p:nvPr>
            <p:ph type="dt" sz="half" idx="10"/>
          </p:nvPr>
        </p:nvSpPr>
        <p:spPr/>
        <p:txBody>
          <a:bodyPr/>
          <a:lstStyle>
            <a:lvl1pPr>
              <a:defRPr/>
            </a:lvl1pPr>
          </a:lstStyle>
          <a:p>
            <a:pPr>
              <a:defRPr/>
            </a:pPr>
            <a:fld id="{4DB27CA0-0F71-4629-B5B8-33FCC1B2C946}" type="datetime1">
              <a:rPr lang="en-US" altLang="en-US"/>
              <a:pPr>
                <a:defRPr/>
              </a:pPr>
              <a:t>5/13/2019</a:t>
            </a:fld>
            <a:endParaRPr lang="en-US" altLang="en-US"/>
          </a:p>
        </p:txBody>
      </p:sp>
      <p:sp>
        <p:nvSpPr>
          <p:cNvPr id="5" name="Footer Placeholder 4">
            <a:extLst>
              <a:ext uri="{FF2B5EF4-FFF2-40B4-BE49-F238E27FC236}">
                <a16:creationId xmlns:a16="http://schemas.microsoft.com/office/drawing/2014/main" id="{E3AC6355-C731-4FEC-B699-9A0EDFCCCB3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231310A-17E8-4CEE-B003-EBC14E6A77B1}"/>
              </a:ext>
            </a:extLst>
          </p:cNvPr>
          <p:cNvSpPr>
            <a:spLocks noGrp="1"/>
          </p:cNvSpPr>
          <p:nvPr>
            <p:ph type="sldNum" sz="quarter" idx="12"/>
          </p:nvPr>
        </p:nvSpPr>
        <p:spPr/>
        <p:txBody>
          <a:bodyPr/>
          <a:lstStyle>
            <a:lvl1pPr>
              <a:defRPr/>
            </a:lvl1pPr>
          </a:lstStyle>
          <a:p>
            <a:fld id="{3BB8CE1A-0581-42E6-9469-6F122DD2BD22}" type="slidenum">
              <a:rPr lang="en-US" altLang="en-US"/>
              <a:pPr/>
              <a:t>‹#›</a:t>
            </a:fld>
            <a:endParaRPr lang="en-US" altLang="en-US"/>
          </a:p>
        </p:txBody>
      </p:sp>
    </p:spTree>
    <p:extLst>
      <p:ext uri="{BB962C8B-B14F-4D97-AF65-F5344CB8AC3E}">
        <p14:creationId xmlns:p14="http://schemas.microsoft.com/office/powerpoint/2010/main" val="95701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0D9EB-B946-4C2C-BDD5-F5E4B1CE5DE3}"/>
              </a:ext>
            </a:extLst>
          </p:cNvPr>
          <p:cNvSpPr>
            <a:spLocks noGrp="1"/>
          </p:cNvSpPr>
          <p:nvPr>
            <p:ph type="dt" sz="half" idx="10"/>
          </p:nvPr>
        </p:nvSpPr>
        <p:spPr/>
        <p:txBody>
          <a:bodyPr/>
          <a:lstStyle>
            <a:lvl1pPr>
              <a:defRPr/>
            </a:lvl1pPr>
          </a:lstStyle>
          <a:p>
            <a:pPr>
              <a:defRPr/>
            </a:pPr>
            <a:fld id="{A5EB3474-8AEE-4ECA-BB82-0786B0BC4324}" type="datetime1">
              <a:rPr lang="en-US" altLang="en-US"/>
              <a:pPr>
                <a:defRPr/>
              </a:pPr>
              <a:t>5/13/2019</a:t>
            </a:fld>
            <a:endParaRPr lang="en-US" altLang="en-US"/>
          </a:p>
        </p:txBody>
      </p:sp>
      <p:sp>
        <p:nvSpPr>
          <p:cNvPr id="5" name="Footer Placeholder 4">
            <a:extLst>
              <a:ext uri="{FF2B5EF4-FFF2-40B4-BE49-F238E27FC236}">
                <a16:creationId xmlns:a16="http://schemas.microsoft.com/office/drawing/2014/main" id="{3381D397-2174-4FAA-9C54-559AC4E497B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DC8A467-FBF5-404C-95F4-C6D607710924}"/>
              </a:ext>
            </a:extLst>
          </p:cNvPr>
          <p:cNvSpPr>
            <a:spLocks noGrp="1"/>
          </p:cNvSpPr>
          <p:nvPr>
            <p:ph type="sldNum" sz="quarter" idx="12"/>
          </p:nvPr>
        </p:nvSpPr>
        <p:spPr/>
        <p:txBody>
          <a:bodyPr/>
          <a:lstStyle>
            <a:lvl1pPr>
              <a:defRPr/>
            </a:lvl1pPr>
          </a:lstStyle>
          <a:p>
            <a:fld id="{A9B89BFE-30E5-40E7-B012-696CD9B77B0F}" type="slidenum">
              <a:rPr lang="en-US" altLang="en-US"/>
              <a:pPr/>
              <a:t>‹#›</a:t>
            </a:fld>
            <a:endParaRPr lang="en-US" altLang="en-US"/>
          </a:p>
        </p:txBody>
      </p:sp>
    </p:spTree>
    <p:extLst>
      <p:ext uri="{BB962C8B-B14F-4D97-AF65-F5344CB8AC3E}">
        <p14:creationId xmlns:p14="http://schemas.microsoft.com/office/powerpoint/2010/main" val="221709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B8F3CC-1661-47B2-858B-34AC4FB44BEB}"/>
              </a:ext>
            </a:extLst>
          </p:cNvPr>
          <p:cNvSpPr>
            <a:spLocks noGrp="1"/>
          </p:cNvSpPr>
          <p:nvPr>
            <p:ph type="dt" sz="half" idx="10"/>
          </p:nvPr>
        </p:nvSpPr>
        <p:spPr/>
        <p:txBody>
          <a:bodyPr/>
          <a:lstStyle>
            <a:lvl1pPr>
              <a:defRPr/>
            </a:lvl1pPr>
          </a:lstStyle>
          <a:p>
            <a:pPr>
              <a:defRPr/>
            </a:pPr>
            <a:fld id="{205267E3-C97F-43E0-AF54-CE5FB2A07A64}" type="datetime1">
              <a:rPr lang="en-US" altLang="en-US"/>
              <a:pPr>
                <a:defRPr/>
              </a:pPr>
              <a:t>5/13/2019</a:t>
            </a:fld>
            <a:endParaRPr lang="en-US" altLang="en-US"/>
          </a:p>
        </p:txBody>
      </p:sp>
      <p:sp>
        <p:nvSpPr>
          <p:cNvPr id="5" name="Footer Placeholder 4">
            <a:extLst>
              <a:ext uri="{FF2B5EF4-FFF2-40B4-BE49-F238E27FC236}">
                <a16:creationId xmlns:a16="http://schemas.microsoft.com/office/drawing/2014/main" id="{BB933ED7-1FA2-4ED2-85E7-00400AA9345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753526D-9B84-4BA4-8706-1C17D35F3326}"/>
              </a:ext>
            </a:extLst>
          </p:cNvPr>
          <p:cNvSpPr>
            <a:spLocks noGrp="1"/>
          </p:cNvSpPr>
          <p:nvPr>
            <p:ph type="sldNum" sz="quarter" idx="12"/>
          </p:nvPr>
        </p:nvSpPr>
        <p:spPr/>
        <p:txBody>
          <a:bodyPr/>
          <a:lstStyle>
            <a:lvl1pPr>
              <a:defRPr/>
            </a:lvl1pPr>
          </a:lstStyle>
          <a:p>
            <a:fld id="{0E1D732F-438A-4BA8-A09D-906C70DBC645}" type="slidenum">
              <a:rPr lang="en-US" altLang="en-US"/>
              <a:pPr/>
              <a:t>‹#›</a:t>
            </a:fld>
            <a:endParaRPr lang="en-US" altLang="en-US"/>
          </a:p>
        </p:txBody>
      </p:sp>
    </p:spTree>
    <p:extLst>
      <p:ext uri="{BB962C8B-B14F-4D97-AF65-F5344CB8AC3E}">
        <p14:creationId xmlns:p14="http://schemas.microsoft.com/office/powerpoint/2010/main" val="934001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4"/>
        </a:solidFill>
        <a:effectLst/>
      </p:bgPr>
    </p:bg>
    <p:spTree>
      <p:nvGrpSpPr>
        <p:cNvPr id="1" name=""/>
        <p:cNvGrpSpPr/>
        <p:nvPr/>
      </p:nvGrpSpPr>
      <p:grpSpPr>
        <a:xfrm>
          <a:off x="0" y="0"/>
          <a:ext cx="0" cy="0"/>
          <a:chOff x="0" y="0"/>
          <a:chExt cx="0" cy="0"/>
        </a:xfrm>
      </p:grpSpPr>
      <p:sp>
        <p:nvSpPr>
          <p:cNvPr id="1392" name="Rectangle 1391"/>
          <p:cNvSpPr/>
          <p:nvPr userDrawn="1"/>
        </p:nvSpPr>
        <p:spPr bwMode="auto">
          <a:xfrm>
            <a:off x="114930" y="75959"/>
            <a:ext cx="12781409" cy="6727537"/>
          </a:xfrm>
          <a:prstGeom prst="rect">
            <a:avLst/>
          </a:prstGeom>
          <a:blipFill>
            <a:blip r:embed="rId2">
              <a:alphaModFix amt="80000"/>
            </a:blip>
            <a:srcRect/>
            <a:stretch>
              <a:fillRect l="-89347" r="-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252118" indent="-252118" algn="ctr" defTabSz="685603" fontAlgn="base">
              <a:lnSpc>
                <a:spcPct val="90000"/>
              </a:lnSpc>
              <a:spcBef>
                <a:spcPct val="0"/>
              </a:spcBef>
              <a:spcAft>
                <a:spcPct val="0"/>
              </a:spcAft>
              <a:buFont typeface="Wingdings 3" panose="05040102010807070707" pitchFamily="18" charset="2"/>
              <a:buChar char="Æ"/>
            </a:pPr>
            <a:endParaRPr lang="en-US" sz="1471" b="1" dirty="0" err="1">
              <a:solidFill>
                <a:schemeClr val="bg1"/>
              </a:solidFill>
              <a:latin typeface="+mj-lt"/>
              <a:ea typeface="Segoe UI" pitchFamily="34" charset="0"/>
              <a:cs typeface="Segoe UI" pitchFamily="34" charset="0"/>
            </a:endParaRPr>
          </a:p>
        </p:txBody>
      </p:sp>
      <p:pic>
        <p:nvPicPr>
          <p:cNvPr id="19" name="Picture 18"/>
          <p:cNvPicPr>
            <a:picLocks noChangeAspect="1"/>
          </p:cNvPicPr>
          <p:nvPr userDrawn="1"/>
        </p:nvPicPr>
        <p:blipFill rotWithShape="1">
          <a:blip r:embed="rId3"/>
          <a:srcRect l="3690" t="27657" r="2751" b="17378"/>
          <a:stretch/>
        </p:blipFill>
        <p:spPr>
          <a:xfrm>
            <a:off x="114927" y="6"/>
            <a:ext cx="12192744" cy="6857411"/>
          </a:xfrm>
          <a:prstGeom prst="rect">
            <a:avLst/>
          </a:prstGeom>
        </p:spPr>
      </p:pic>
      <p:pic>
        <p:nvPicPr>
          <p:cNvPr id="23" name="Picture 22"/>
          <p:cNvPicPr>
            <a:picLocks noChangeAspect="1"/>
          </p:cNvPicPr>
          <p:nvPr userDrawn="1"/>
        </p:nvPicPr>
        <p:blipFill rotWithShape="1">
          <a:blip r:embed="rId4"/>
          <a:srcRect l="5796" t="5241" b="19866"/>
          <a:stretch/>
        </p:blipFill>
        <p:spPr>
          <a:xfrm>
            <a:off x="29403" y="-45377"/>
            <a:ext cx="9109764" cy="6930105"/>
          </a:xfrm>
          <a:prstGeom prst="rect">
            <a:avLst/>
          </a:prstGeom>
        </p:spPr>
      </p:pic>
      <p:sp>
        <p:nvSpPr>
          <p:cNvPr id="1381" name="Title 1"/>
          <p:cNvSpPr txBox="1">
            <a:spLocks/>
          </p:cNvSpPr>
          <p:nvPr userDrawn="1"/>
        </p:nvSpPr>
        <p:spPr>
          <a:xfrm>
            <a:off x="303808" y="333918"/>
            <a:ext cx="5141369" cy="3406726"/>
          </a:xfrm>
          <a:prstGeom prst="rect">
            <a:avLst/>
          </a:prstGeom>
        </p:spPr>
        <p:txBody>
          <a:bodyPr vert="horz" wrap="square" lIns="107556" tIns="67223" rIns="107556"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3971" dirty="0">
              <a:solidFill>
                <a:srgbClr val="0072C6"/>
              </a:solidFill>
            </a:endParaRPr>
          </a:p>
        </p:txBody>
      </p:sp>
      <p:sp>
        <p:nvSpPr>
          <p:cNvPr id="1382" name="Title 1"/>
          <p:cNvSpPr>
            <a:spLocks noGrp="1"/>
          </p:cNvSpPr>
          <p:nvPr>
            <p:ph type="title"/>
          </p:nvPr>
        </p:nvSpPr>
        <p:spPr>
          <a:xfrm>
            <a:off x="269243" y="289519"/>
            <a:ext cx="5258796" cy="2386171"/>
          </a:xfrm>
        </p:spPr>
        <p:txBody>
          <a:bodyPr/>
          <a:lstStyle>
            <a:lvl1pPr>
              <a:defRPr sz="3971">
                <a:solidFill>
                  <a:schemeClr val="accent4"/>
                </a:solidFill>
              </a:defRPr>
            </a:lvl1pPr>
          </a:lstStyle>
          <a:p>
            <a:r>
              <a:rPr lang="en-US" dirty="0"/>
              <a:t>Click to edit Master title style</a:t>
            </a:r>
          </a:p>
        </p:txBody>
      </p:sp>
    </p:spTree>
    <p:extLst>
      <p:ext uri="{BB962C8B-B14F-4D97-AF65-F5344CB8AC3E}">
        <p14:creationId xmlns:p14="http://schemas.microsoft.com/office/powerpoint/2010/main" val="2478585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8" y="254721"/>
            <a:ext cx="11424437" cy="1054884"/>
          </a:xfrm>
        </p:spPr>
        <p:txBody>
          <a:bodyPr lIns="146304" tIns="91440" rIns="146304" bIns="91440"/>
          <a:lstStyle>
            <a:lvl1pPr>
              <a:lnSpc>
                <a:spcPts val="4541"/>
              </a:lnSpc>
              <a:defRPr sz="294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4" y="1324595"/>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3"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16" name="Text Placeholder 2"/>
          <p:cNvSpPr>
            <a:spLocks noGrp="1"/>
          </p:cNvSpPr>
          <p:nvPr>
            <p:ph type="body" sz="quarter" idx="13"/>
          </p:nvPr>
        </p:nvSpPr>
        <p:spPr>
          <a:xfrm>
            <a:off x="7415739" y="1324594"/>
            <a:ext cx="4508580" cy="4827325"/>
          </a:xfrm>
        </p:spPr>
        <p:txBody>
          <a:bodyPr/>
          <a:lstStyle>
            <a:lvl1pPr marL="0" indent="0">
              <a:lnSpc>
                <a:spcPct val="100000"/>
              </a:lnSpc>
              <a:spcBef>
                <a:spcPts val="1471"/>
              </a:spcBef>
              <a:buFontTx/>
              <a:buNone/>
              <a:defRPr sz="2353">
                <a:solidFill>
                  <a:srgbClr val="C00000"/>
                </a:solidFill>
              </a:defRPr>
            </a:lvl1pPr>
            <a:lvl2pPr marL="252118" indent="0">
              <a:lnSpc>
                <a:spcPct val="100000"/>
              </a:lnSpc>
              <a:spcBef>
                <a:spcPts val="1471"/>
              </a:spcBef>
              <a:buFontTx/>
              <a:buNone/>
              <a:defRPr/>
            </a:lvl2pPr>
            <a:lvl3pPr marL="420196" indent="0">
              <a:lnSpc>
                <a:spcPct val="100000"/>
              </a:lnSpc>
              <a:spcBef>
                <a:spcPts val="1471"/>
              </a:spcBef>
              <a:buFontTx/>
              <a:buNone/>
              <a:defRPr/>
            </a:lvl3pPr>
            <a:lvl4pPr marL="588276" indent="0">
              <a:lnSpc>
                <a:spcPct val="100000"/>
              </a:lnSpc>
              <a:spcBef>
                <a:spcPts val="1471"/>
              </a:spcBef>
              <a:buFontTx/>
              <a:buNone/>
              <a:defRPr/>
            </a:lvl4pPr>
            <a:lvl5pPr marL="756354" indent="0">
              <a:lnSpc>
                <a:spcPct val="100000"/>
              </a:lnSpc>
              <a:spcBef>
                <a:spcPts val="147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50278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8" y="1350551"/>
            <a:ext cx="6751519" cy="4826969"/>
          </a:xfrm>
          <a:solidFill>
            <a:schemeClr val="bg1">
              <a:lumMod val="95000"/>
            </a:schemeClr>
          </a:solidFill>
          <a:ln w="63500">
            <a:solidFill>
              <a:schemeClr val="accent4"/>
            </a:solidFill>
            <a:miter lim="800000"/>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173" y="6514984"/>
            <a:ext cx="12192313" cy="353924"/>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20" name="Text Placeholder 2"/>
          <p:cNvSpPr>
            <a:spLocks noGrp="1"/>
          </p:cNvSpPr>
          <p:nvPr>
            <p:ph type="body" sz="quarter" idx="13" hasCustomPrompt="1"/>
          </p:nvPr>
        </p:nvSpPr>
        <p:spPr>
          <a:xfrm>
            <a:off x="7415739" y="1324594"/>
            <a:ext cx="4508580" cy="4827325"/>
          </a:xfrm>
        </p:spPr>
        <p:txBody>
          <a:bodyPr/>
          <a:lstStyle>
            <a:lvl1pPr marL="0" indent="0">
              <a:lnSpc>
                <a:spcPct val="100000"/>
              </a:lnSpc>
              <a:spcBef>
                <a:spcPts val="1471"/>
              </a:spcBef>
              <a:buFontTx/>
              <a:buNone/>
              <a:defRPr lang="en-US" sz="1764" kern="1200" dirty="0" smtClean="0">
                <a:solidFill>
                  <a:schemeClr val="accent4"/>
                </a:solidFill>
                <a:latin typeface="+mj-lt"/>
                <a:ea typeface="ＭＳ Ｐゴシック" charset="0"/>
                <a:cs typeface="ＭＳ Ｐゴシック" charset="0"/>
              </a:defRPr>
            </a:lvl1pPr>
            <a:lvl2pPr marL="252118" indent="0">
              <a:lnSpc>
                <a:spcPct val="100000"/>
              </a:lnSpc>
              <a:spcBef>
                <a:spcPts val="1471"/>
              </a:spcBef>
              <a:buFontTx/>
              <a:buNone/>
              <a:defRPr lang="en-US" sz="1441" b="0" kern="1200" dirty="0" smtClean="0">
                <a:solidFill>
                  <a:schemeClr val="tx1"/>
                </a:solidFill>
                <a:latin typeface="+mn-lt"/>
                <a:ea typeface="ＭＳ Ｐゴシック" charset="0"/>
                <a:cs typeface="Segoe UI Semibold" panose="020B0702040204020203" pitchFamily="34" charset="0"/>
              </a:defRPr>
            </a:lvl2pPr>
            <a:lvl3pPr marL="420196" indent="0">
              <a:lnSpc>
                <a:spcPct val="100000"/>
              </a:lnSpc>
              <a:spcBef>
                <a:spcPts val="1471"/>
              </a:spcBef>
              <a:buFontTx/>
              <a:buNone/>
              <a:defRPr/>
            </a:lvl3pPr>
            <a:lvl4pPr marL="588276" indent="0">
              <a:lnSpc>
                <a:spcPct val="100000"/>
              </a:lnSpc>
              <a:spcBef>
                <a:spcPts val="1471"/>
              </a:spcBef>
              <a:buFontTx/>
              <a:buNone/>
              <a:defRPr/>
            </a:lvl4pPr>
            <a:lvl5pPr marL="756354" indent="0">
              <a:lnSpc>
                <a:spcPct val="100000"/>
              </a:lnSpc>
              <a:spcBef>
                <a:spcPts val="1471"/>
              </a:spcBef>
              <a:buFontTx/>
              <a:buNone/>
              <a:defRPr/>
            </a:lvl5pPr>
          </a:lstStyle>
          <a:p>
            <a:pPr marL="0" lvl="0" indent="0" algn="l" defTabSz="685155" rtl="0" fontAlgn="base">
              <a:lnSpc>
                <a:spcPct val="100000"/>
              </a:lnSpc>
              <a:spcBef>
                <a:spcPts val="900"/>
              </a:spcBef>
              <a:spcAft>
                <a:spcPts val="883"/>
              </a:spcAft>
              <a:buClr>
                <a:schemeClr val="tx1"/>
              </a:buClr>
              <a:buSzPct val="90000"/>
              <a:buFont typeface="Wingdings" pitchFamily="2" charset="2"/>
              <a:buNone/>
            </a:pPr>
            <a:r>
              <a:rPr lang="en-US" dirty="0"/>
              <a:t>Click to edit Master text styles</a:t>
            </a:r>
          </a:p>
          <a:p>
            <a:pPr marL="0" lvl="1" indent="0" algn="l" defTabSz="685155" rtl="0" fontAlgn="base">
              <a:lnSpc>
                <a:spcPct val="100000"/>
              </a:lnSpc>
              <a:spcBef>
                <a:spcPts val="451"/>
              </a:spcBef>
              <a:spcAft>
                <a:spcPts val="883"/>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3951" y="254727"/>
            <a:ext cx="11420452" cy="1057931"/>
          </a:xfrm>
        </p:spPr>
        <p:txBody>
          <a:bodyPr lIns="146304" tIns="91440" rIns="146304" bIns="91440" anchor="ctr" anchorCtr="0"/>
          <a:lstStyle>
            <a:lvl1pPr marL="0" indent="0">
              <a:buNone/>
              <a:defRPr sz="2941">
                <a:solidFill>
                  <a:schemeClr val="tx1">
                    <a:lumMod val="90000"/>
                    <a:lumOff val="10000"/>
                  </a:schemeClr>
                </a:solidFill>
              </a:defRPr>
            </a:lvl1pPr>
            <a:lvl5pPr marL="756354" indent="0">
              <a:buNone/>
              <a:defRPr/>
            </a:lvl5pPr>
          </a:lstStyle>
          <a:p>
            <a:pPr lvl="0"/>
            <a:r>
              <a:rPr lang="en-US"/>
              <a:t>Click to edit Master text styles</a:t>
            </a:r>
          </a:p>
        </p:txBody>
      </p:sp>
    </p:spTree>
    <p:extLst>
      <p:ext uri="{BB962C8B-B14F-4D97-AF65-F5344CB8AC3E}">
        <p14:creationId xmlns:p14="http://schemas.microsoft.com/office/powerpoint/2010/main" val="23254090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4413" baseline="0"/>
            </a:lvl1pPr>
          </a:lstStyle>
          <a:p>
            <a:r>
              <a:rPr lang="en-US"/>
              <a:t>Click to edit Master title style</a:t>
            </a:r>
            <a:endParaRPr lang="en-US" dirty="0"/>
          </a:p>
        </p:txBody>
      </p:sp>
    </p:spTree>
    <p:extLst>
      <p:ext uri="{BB962C8B-B14F-4D97-AF65-F5344CB8AC3E}">
        <p14:creationId xmlns:p14="http://schemas.microsoft.com/office/powerpoint/2010/main" val="37333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FF8C00"/>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srcRect l="46418" t="28339" b="17442"/>
          <a:stretch/>
        </p:blipFill>
        <p:spPr>
          <a:xfrm>
            <a:off x="-68951" y="-22989"/>
            <a:ext cx="12969761" cy="6919543"/>
          </a:xfrm>
          <a:prstGeom prst="rect">
            <a:avLst/>
          </a:prstGeom>
        </p:spPr>
      </p:pic>
      <p:sp>
        <p:nvSpPr>
          <p:cNvPr id="1381" name="Title 1"/>
          <p:cNvSpPr txBox="1">
            <a:spLocks/>
          </p:cNvSpPr>
          <p:nvPr userDrawn="1"/>
        </p:nvSpPr>
        <p:spPr>
          <a:xfrm>
            <a:off x="303808" y="333918"/>
            <a:ext cx="5141369" cy="3406726"/>
          </a:xfrm>
          <a:prstGeom prst="rect">
            <a:avLst/>
          </a:prstGeom>
        </p:spPr>
        <p:txBody>
          <a:bodyPr vert="horz" wrap="square" lIns="107556" tIns="67223" rIns="107556"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3971" dirty="0">
              <a:solidFill>
                <a:srgbClr val="0072C6"/>
              </a:solidFill>
            </a:endParaRPr>
          </a:p>
        </p:txBody>
      </p:sp>
      <p:grpSp>
        <p:nvGrpSpPr>
          <p:cNvPr id="25" name="Group 24"/>
          <p:cNvGrpSpPr/>
          <p:nvPr userDrawn="1"/>
        </p:nvGrpSpPr>
        <p:grpSpPr>
          <a:xfrm>
            <a:off x="1202933" y="2956055"/>
            <a:ext cx="1800939" cy="1801197"/>
            <a:chOff x="11092177" y="4747627"/>
            <a:chExt cx="540526" cy="540526"/>
          </a:xfrm>
        </p:grpSpPr>
        <p:sp>
          <p:nvSpPr>
            <p:cNvPr id="26" name="Freeform 186"/>
            <p:cNvSpPr>
              <a:spLocks/>
            </p:cNvSpPr>
            <p:nvPr userDrawn="1"/>
          </p:nvSpPr>
          <p:spPr bwMode="auto">
            <a:xfrm>
              <a:off x="11092177" y="4747627"/>
              <a:ext cx="540526" cy="540526"/>
            </a:xfrm>
            <a:prstGeom prst="ellipse">
              <a:avLst/>
            </a:prstGeom>
            <a:solidFill>
              <a:srgbClr val="FFB900">
                <a:alpha val="36000"/>
              </a:srgbClr>
            </a:solidFill>
            <a:ln>
              <a:noFill/>
            </a:ln>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sp>
          <p:nvSpPr>
            <p:cNvPr id="27" name="Freeform 187"/>
            <p:cNvSpPr>
              <a:spLocks noEditPoints="1"/>
            </p:cNvSpPr>
            <p:nvPr/>
          </p:nvSpPr>
          <p:spPr bwMode="auto">
            <a:xfrm>
              <a:off x="11185499" y="4841873"/>
              <a:ext cx="352959" cy="352035"/>
            </a:xfrm>
            <a:prstGeom prst="ellipse">
              <a:avLst/>
            </a:prstGeom>
            <a:solidFill>
              <a:srgbClr val="FF8C00">
                <a:alpha val="79000"/>
              </a:srgbClr>
            </a:solidFill>
            <a:ln>
              <a:noFill/>
            </a:ln>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grpSp>
          <p:nvGrpSpPr>
            <p:cNvPr id="28" name="Group 27"/>
            <p:cNvGrpSpPr/>
            <p:nvPr/>
          </p:nvGrpSpPr>
          <p:grpSpPr>
            <a:xfrm>
              <a:off x="11258847" y="4915587"/>
              <a:ext cx="207178" cy="289829"/>
              <a:chOff x="-2260605" y="4106862"/>
              <a:chExt cx="298450" cy="417514"/>
            </a:xfrm>
          </p:grpSpPr>
          <p:sp>
            <p:nvSpPr>
              <p:cNvPr id="29" name="Freeform 188"/>
              <p:cNvSpPr>
                <a:spLocks/>
              </p:cNvSpPr>
              <p:nvPr/>
            </p:nvSpPr>
            <p:spPr bwMode="auto">
              <a:xfrm>
                <a:off x="-2260605" y="4106862"/>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sp>
            <p:nvSpPr>
              <p:cNvPr id="30" name="Freeform 192"/>
              <p:cNvSpPr>
                <a:spLocks noEditPoints="1"/>
              </p:cNvSpPr>
              <p:nvPr/>
            </p:nvSpPr>
            <p:spPr bwMode="auto">
              <a:xfrm>
                <a:off x="-2260600" y="4254501"/>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sp>
            <p:nvSpPr>
              <p:cNvPr id="31" name="Rectangle 194"/>
              <p:cNvSpPr>
                <a:spLocks noChangeArrowheads="1"/>
              </p:cNvSpPr>
              <p:nvPr/>
            </p:nvSpPr>
            <p:spPr bwMode="auto">
              <a:xfrm>
                <a:off x="-2168525" y="4452938"/>
                <a:ext cx="114300" cy="714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grpSp>
      </p:grpSp>
      <p:sp>
        <p:nvSpPr>
          <p:cNvPr id="12" name="Title 1"/>
          <p:cNvSpPr>
            <a:spLocks noGrp="1"/>
          </p:cNvSpPr>
          <p:nvPr>
            <p:ph type="title"/>
          </p:nvPr>
        </p:nvSpPr>
        <p:spPr>
          <a:xfrm>
            <a:off x="269243" y="289519"/>
            <a:ext cx="5258796" cy="2386171"/>
          </a:xfrm>
        </p:spPr>
        <p:txBody>
          <a:bodyPr/>
          <a:lstStyle>
            <a:lvl1pPr>
              <a:defRPr sz="3971">
                <a:solidFill>
                  <a:schemeClr val="accent4"/>
                </a:solidFill>
              </a:defRPr>
            </a:lvl1pPr>
          </a:lstStyle>
          <a:p>
            <a:r>
              <a:rPr lang="en-US" dirty="0"/>
              <a:t>Click to edit Master title style</a:t>
            </a:r>
          </a:p>
        </p:txBody>
      </p:sp>
    </p:spTree>
    <p:extLst>
      <p:ext uri="{BB962C8B-B14F-4D97-AF65-F5344CB8AC3E}">
        <p14:creationId xmlns:p14="http://schemas.microsoft.com/office/powerpoint/2010/main" val="15338176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ights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8" y="254721"/>
            <a:ext cx="11424437" cy="1054884"/>
          </a:xfrm>
        </p:spPr>
        <p:txBody>
          <a:bodyPr lIns="146304" tIns="91440" rIns="146304" bIns="91440"/>
          <a:lstStyle>
            <a:lvl1pPr>
              <a:lnSpc>
                <a:spcPts val="4541"/>
              </a:lnSpc>
              <a:defRPr sz="294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81" y="1324191"/>
            <a:ext cx="4273107" cy="4853157"/>
          </a:xfrm>
        </p:spPr>
        <p:txBody>
          <a:bodyPr wrap="square">
            <a:normAutofit/>
          </a:bodyPr>
          <a:lstStyle>
            <a:lvl1pPr marL="0" indent="0">
              <a:lnSpc>
                <a:spcPct val="100000"/>
              </a:lnSpc>
              <a:spcBef>
                <a:spcPts val="883"/>
              </a:spcBef>
              <a:spcAft>
                <a:spcPts val="883"/>
              </a:spcAft>
              <a:buClr>
                <a:schemeClr val="tx1"/>
              </a:buClr>
              <a:buFont typeface="Wingdings" pitchFamily="2" charset="2"/>
              <a:buNone/>
              <a:defRPr sz="1764">
                <a:solidFill>
                  <a:schemeClr val="accent5"/>
                </a:solidFill>
              </a:defRPr>
            </a:lvl1pPr>
            <a:lvl2pPr marL="0" indent="0">
              <a:lnSpc>
                <a:spcPct val="100000"/>
              </a:lnSpc>
              <a:spcAft>
                <a:spcPts val="883"/>
              </a:spcAft>
              <a:buNone/>
              <a:defRPr sz="1443">
                <a:solidFill>
                  <a:schemeClr val="tx1"/>
                </a:solidFill>
              </a:defRPr>
            </a:lvl2pPr>
            <a:lvl3pPr marL="167057" indent="0">
              <a:lnSpc>
                <a:spcPct val="100000"/>
              </a:lnSpc>
              <a:spcAft>
                <a:spcPts val="883"/>
              </a:spcAft>
              <a:buNone/>
              <a:tabLst/>
              <a:defRPr sz="1443">
                <a:solidFill>
                  <a:schemeClr val="tx1"/>
                </a:solidFill>
              </a:defRPr>
            </a:lvl3pPr>
            <a:lvl4pPr marL="331824" indent="0">
              <a:buNone/>
              <a:defRPr/>
            </a:lvl4pPr>
            <a:lvl5pPr marL="494302"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4" y="1324595"/>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3" y="6514984"/>
            <a:ext cx="12192313" cy="353924"/>
            <a:chOff x="-1200" y="6644680"/>
            <a:chExt cx="12436794" cy="360970"/>
          </a:xfrm>
        </p:grpSpPr>
        <p:sp>
          <p:nvSpPr>
            <p:cNvPr id="12" name="TextBox 11"/>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3" name="TextBox 12"/>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29955288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s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263951" y="1312659"/>
            <a:ext cx="6751519" cy="4826969"/>
          </a:xfrm>
          <a:solidFill>
            <a:schemeClr val="bg1">
              <a:lumMod val="95000"/>
            </a:schemeClr>
          </a:solidFill>
          <a:ln w="63500">
            <a:solidFill>
              <a:schemeClr val="accent5"/>
            </a:solidFill>
            <a:miter lim="800000"/>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187457" y="1312652"/>
            <a:ext cx="4511647" cy="4826970"/>
          </a:xfrm>
        </p:spPr>
        <p:txBody>
          <a:bodyPr wrap="square">
            <a:normAutofit/>
          </a:bodyPr>
          <a:lstStyle>
            <a:lvl1pPr marL="0" indent="0">
              <a:lnSpc>
                <a:spcPct val="100000"/>
              </a:lnSpc>
              <a:spcBef>
                <a:spcPts val="900"/>
              </a:spcBef>
              <a:spcAft>
                <a:spcPts val="883"/>
              </a:spcAft>
              <a:buClr>
                <a:schemeClr val="tx1"/>
              </a:buClr>
              <a:buFont typeface="Wingdings" pitchFamily="2" charset="2"/>
              <a:buNone/>
              <a:defRPr sz="1764">
                <a:solidFill>
                  <a:schemeClr val="accent5"/>
                </a:solidFill>
              </a:defRPr>
            </a:lvl1pPr>
            <a:lvl2pPr marL="0" indent="0">
              <a:lnSpc>
                <a:spcPct val="100000"/>
              </a:lnSpc>
              <a:spcBef>
                <a:spcPts val="451"/>
              </a:spcBef>
              <a:spcAft>
                <a:spcPts val="883"/>
              </a:spcAft>
              <a:buNone/>
              <a:defRPr sz="1441" b="0">
                <a:latin typeface="+mn-lt"/>
                <a:cs typeface="Segoe UI Semibold" panose="020B0702040204020203" pitchFamily="34" charset="0"/>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3"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18" name="Text Placeholder 4"/>
          <p:cNvSpPr>
            <a:spLocks noGrp="1"/>
          </p:cNvSpPr>
          <p:nvPr>
            <p:ph type="body" sz="quarter" idx="14"/>
          </p:nvPr>
        </p:nvSpPr>
        <p:spPr>
          <a:xfrm>
            <a:off x="263951" y="254727"/>
            <a:ext cx="11420452" cy="1057931"/>
          </a:xfrm>
        </p:spPr>
        <p:txBody>
          <a:bodyPr lIns="146304" tIns="91440" rIns="146304" bIns="91440" anchor="ctr" anchorCtr="0"/>
          <a:lstStyle>
            <a:lvl1pPr marL="0" indent="0">
              <a:buNone/>
              <a:defRPr sz="2941">
                <a:solidFill>
                  <a:schemeClr val="tx1">
                    <a:lumMod val="90000"/>
                    <a:lumOff val="10000"/>
                  </a:schemeClr>
                </a:solidFill>
              </a:defRPr>
            </a:lvl1pPr>
            <a:lvl5pPr marL="756354" indent="0">
              <a:buNone/>
              <a:defRPr/>
            </a:lvl5pPr>
          </a:lstStyle>
          <a:p>
            <a:pPr lvl="0"/>
            <a:r>
              <a:rPr lang="en-US"/>
              <a:t>Click to edit Master text styles</a:t>
            </a:r>
          </a:p>
        </p:txBody>
      </p:sp>
    </p:spTree>
    <p:extLst>
      <p:ext uri="{BB962C8B-B14F-4D97-AF65-F5344CB8AC3E}">
        <p14:creationId xmlns:p14="http://schemas.microsoft.com/office/powerpoint/2010/main" val="77192074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nsights 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6887" y="2084173"/>
            <a:ext cx="8058228" cy="1793104"/>
          </a:xfrm>
        </p:spPr>
        <p:txBody>
          <a:bodyPr/>
          <a:lstStyle>
            <a:lvl1pPr>
              <a:defRPr sz="4413" baseline="0"/>
            </a:lvl1pPr>
          </a:lstStyle>
          <a:p>
            <a:r>
              <a:rPr lang="en-US" dirty="0"/>
              <a:t>Click to edit Master title style</a:t>
            </a:r>
          </a:p>
        </p:txBody>
      </p:sp>
    </p:spTree>
    <p:extLst>
      <p:ext uri="{BB962C8B-B14F-4D97-AF65-F5344CB8AC3E}">
        <p14:creationId xmlns:p14="http://schemas.microsoft.com/office/powerpoint/2010/main" val="1100609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F8C5C-F16A-43DF-811B-2A5D9466CBD9}"/>
              </a:ext>
            </a:extLst>
          </p:cNvPr>
          <p:cNvSpPr>
            <a:spLocks noGrp="1"/>
          </p:cNvSpPr>
          <p:nvPr>
            <p:ph type="dt" sz="half" idx="10"/>
          </p:nvPr>
        </p:nvSpPr>
        <p:spPr/>
        <p:txBody>
          <a:bodyPr/>
          <a:lstStyle>
            <a:lvl1pPr>
              <a:defRPr/>
            </a:lvl1pPr>
          </a:lstStyle>
          <a:p>
            <a:pPr>
              <a:defRPr/>
            </a:pPr>
            <a:fld id="{D879EE07-6843-46A2-9596-0747823B72BA}" type="datetime1">
              <a:rPr lang="en-US" altLang="en-US"/>
              <a:pPr>
                <a:defRPr/>
              </a:pPr>
              <a:t>5/13/2019</a:t>
            </a:fld>
            <a:endParaRPr lang="en-US" altLang="en-US"/>
          </a:p>
        </p:txBody>
      </p:sp>
      <p:sp>
        <p:nvSpPr>
          <p:cNvPr id="5" name="Footer Placeholder 4">
            <a:extLst>
              <a:ext uri="{FF2B5EF4-FFF2-40B4-BE49-F238E27FC236}">
                <a16:creationId xmlns:a16="http://schemas.microsoft.com/office/drawing/2014/main" id="{ECD4E29E-6C97-41E6-88EB-43C26A6699D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486EA77-ECE7-4DE4-8FE9-313D308782B9}"/>
              </a:ext>
            </a:extLst>
          </p:cNvPr>
          <p:cNvSpPr>
            <a:spLocks noGrp="1"/>
          </p:cNvSpPr>
          <p:nvPr>
            <p:ph type="sldNum" sz="quarter" idx="12"/>
          </p:nvPr>
        </p:nvSpPr>
        <p:spPr/>
        <p:txBody>
          <a:bodyPr/>
          <a:lstStyle>
            <a:lvl1pPr>
              <a:defRPr/>
            </a:lvl1pPr>
          </a:lstStyle>
          <a:p>
            <a:fld id="{3B0E87C8-2A02-4BAE-9466-502BBBEDA26F}" type="slidenum">
              <a:rPr lang="en-US" altLang="en-US"/>
              <a:pPr/>
              <a:t>‹#›</a:t>
            </a:fld>
            <a:endParaRPr lang="en-US" altLang="en-US"/>
          </a:p>
        </p:txBody>
      </p:sp>
    </p:spTree>
    <p:extLst>
      <p:ext uri="{BB962C8B-B14F-4D97-AF65-F5344CB8AC3E}">
        <p14:creationId xmlns:p14="http://schemas.microsoft.com/office/powerpoint/2010/main" val="431206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srcRect l="46638" t="28313" r="2844" b="17827"/>
          <a:stretch/>
        </p:blipFill>
        <p:spPr>
          <a:xfrm>
            <a:off x="-22985" y="-22989"/>
            <a:ext cx="12228156" cy="6873566"/>
          </a:xfrm>
          <a:prstGeom prst="rect">
            <a:avLst/>
          </a:prstGeom>
        </p:spPr>
      </p:pic>
      <p:sp>
        <p:nvSpPr>
          <p:cNvPr id="90" name="Title 1"/>
          <p:cNvSpPr txBox="1">
            <a:spLocks/>
          </p:cNvSpPr>
          <p:nvPr userDrawn="1"/>
        </p:nvSpPr>
        <p:spPr>
          <a:xfrm>
            <a:off x="303808" y="333918"/>
            <a:ext cx="5141369" cy="3406726"/>
          </a:xfrm>
          <a:prstGeom prst="rect">
            <a:avLst/>
          </a:prstGeom>
        </p:spPr>
        <p:txBody>
          <a:bodyPr vert="horz" wrap="square" lIns="107556" tIns="67223" rIns="107556"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3971" dirty="0">
              <a:solidFill>
                <a:srgbClr val="0072C6"/>
              </a:solidFill>
            </a:endParaRPr>
          </a:p>
        </p:txBody>
      </p:sp>
      <p:grpSp>
        <p:nvGrpSpPr>
          <p:cNvPr id="3" name="Group 2"/>
          <p:cNvGrpSpPr/>
          <p:nvPr userDrawn="1"/>
        </p:nvGrpSpPr>
        <p:grpSpPr>
          <a:xfrm>
            <a:off x="629855" y="3077042"/>
            <a:ext cx="2510132" cy="1574947"/>
            <a:chOff x="517790" y="2775167"/>
            <a:chExt cx="2862475" cy="1795765"/>
          </a:xfrm>
        </p:grpSpPr>
        <p:sp>
          <p:nvSpPr>
            <p:cNvPr id="91" name="Freeform 90"/>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84147" y="3587566"/>
              <a:ext cx="729764" cy="4620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grpSp>
      <p:sp>
        <p:nvSpPr>
          <p:cNvPr id="10" name="Content Placeholder 3"/>
          <p:cNvSpPr>
            <a:spLocks noGrp="1"/>
          </p:cNvSpPr>
          <p:nvPr>
            <p:ph sz="quarter" idx="10"/>
          </p:nvPr>
        </p:nvSpPr>
        <p:spPr>
          <a:xfrm>
            <a:off x="303807" y="285017"/>
            <a:ext cx="5258796" cy="2430576"/>
          </a:xfrm>
        </p:spPr>
        <p:txBody>
          <a:bodyPr lIns="146304" tIns="91440" rIns="146304" bIns="91440"/>
          <a:lstStyle>
            <a:lvl1pPr marL="0" indent="0" algn="l">
              <a:buNone/>
              <a:defRPr sz="3971">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1469792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8" y="254721"/>
            <a:ext cx="11424437" cy="1054884"/>
          </a:xfrm>
        </p:spPr>
        <p:txBody>
          <a:bodyPr lIns="146304" tIns="91440" rIns="146304" bIns="91440"/>
          <a:lstStyle>
            <a:lvl1pPr>
              <a:lnSpc>
                <a:spcPts val="4541"/>
              </a:lnSpc>
              <a:defRPr sz="294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81" y="1324191"/>
            <a:ext cx="4273107" cy="4853157"/>
          </a:xfrm>
        </p:spPr>
        <p:txBody>
          <a:bodyPr wrap="square">
            <a:normAutofit/>
          </a:bodyPr>
          <a:lstStyle>
            <a:lvl1pPr marL="0" indent="0">
              <a:lnSpc>
                <a:spcPct val="100000"/>
              </a:lnSpc>
              <a:spcBef>
                <a:spcPts val="883"/>
              </a:spcBef>
              <a:spcAft>
                <a:spcPts val="883"/>
              </a:spcAft>
              <a:buClr>
                <a:schemeClr val="tx1"/>
              </a:buClr>
              <a:buFont typeface="Wingdings" pitchFamily="2" charset="2"/>
              <a:buNone/>
              <a:defRPr sz="1764">
                <a:solidFill>
                  <a:schemeClr val="accent1"/>
                </a:solidFill>
              </a:defRPr>
            </a:lvl1pPr>
            <a:lvl2pPr marL="0" indent="0">
              <a:lnSpc>
                <a:spcPct val="100000"/>
              </a:lnSpc>
              <a:spcAft>
                <a:spcPts val="883"/>
              </a:spcAft>
              <a:buNone/>
              <a:defRPr sz="1443">
                <a:solidFill>
                  <a:schemeClr val="tx1"/>
                </a:solidFill>
              </a:defRPr>
            </a:lvl2pPr>
            <a:lvl3pPr marL="167057" indent="0">
              <a:lnSpc>
                <a:spcPct val="100000"/>
              </a:lnSpc>
              <a:spcAft>
                <a:spcPts val="883"/>
              </a:spcAft>
              <a:buNone/>
              <a:tabLst/>
              <a:defRPr sz="1443">
                <a:solidFill>
                  <a:schemeClr val="tx1"/>
                </a:solidFill>
              </a:defRPr>
            </a:lvl3pPr>
            <a:lvl4pPr marL="331824" indent="0">
              <a:buNone/>
              <a:defRPr/>
            </a:lvl4pPr>
            <a:lvl5pPr marL="494302"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4" y="1324595"/>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3"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685634">
                <a:lnSpc>
                  <a:spcPts val="2251"/>
                </a:lnSpc>
              </a:pPr>
              <a:r>
                <a:rPr lang="en-US" sz="21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685296">
                <a:lnSpc>
                  <a:spcPts val="2207"/>
                </a:lnSpc>
                <a:defRPr/>
              </a:pPr>
              <a:endParaRPr lang="en-US" sz="2100" kern="0" dirty="0">
                <a:solidFill>
                  <a:srgbClr val="FFFFFF"/>
                </a:solidFill>
                <a:latin typeface="Segoe UI Light"/>
              </a:endParaRPr>
            </a:p>
          </p:txBody>
        </p:sp>
      </p:grpSp>
    </p:spTree>
    <p:extLst>
      <p:ext uri="{BB962C8B-B14F-4D97-AF65-F5344CB8AC3E}">
        <p14:creationId xmlns:p14="http://schemas.microsoft.com/office/powerpoint/2010/main" val="5414072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ud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8" y="1350551"/>
            <a:ext cx="6751519" cy="4826969"/>
          </a:xfrm>
          <a:solidFill>
            <a:schemeClr val="bg1">
              <a:lumMod val="95000"/>
            </a:schemeClr>
          </a:solidFill>
          <a:ln w="73025">
            <a:solidFill>
              <a:srgbClr val="0072C6"/>
            </a:solidFill>
            <a:miter lim="800000"/>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3" y="1350547"/>
            <a:ext cx="3982987" cy="4826970"/>
          </a:xfrm>
        </p:spPr>
        <p:txBody>
          <a:bodyPr wrap="square">
            <a:normAutofit/>
          </a:bodyPr>
          <a:lstStyle>
            <a:lvl1pPr marL="0" indent="0">
              <a:lnSpc>
                <a:spcPct val="100000"/>
              </a:lnSpc>
              <a:spcBef>
                <a:spcPts val="900"/>
              </a:spcBef>
              <a:spcAft>
                <a:spcPts val="883"/>
              </a:spcAft>
              <a:buClr>
                <a:schemeClr val="tx1"/>
              </a:buClr>
              <a:buFont typeface="Wingdings" pitchFamily="2" charset="2"/>
              <a:buNone/>
              <a:defRPr sz="1764">
                <a:solidFill>
                  <a:srgbClr val="0072C6"/>
                </a:solidFill>
              </a:defRPr>
            </a:lvl1pPr>
            <a:lvl2pPr marL="0" indent="0">
              <a:lnSpc>
                <a:spcPct val="100000"/>
              </a:lnSpc>
              <a:spcBef>
                <a:spcPts val="0"/>
              </a:spcBef>
              <a:spcAft>
                <a:spcPts val="883"/>
              </a:spcAft>
              <a:buNone/>
              <a:defRPr sz="1441">
                <a:latin typeface="+mj-lt"/>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3"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16" name="Text Placeholder 4"/>
          <p:cNvSpPr>
            <a:spLocks noGrp="1"/>
          </p:cNvSpPr>
          <p:nvPr>
            <p:ph type="body" sz="quarter" idx="14"/>
          </p:nvPr>
        </p:nvSpPr>
        <p:spPr>
          <a:xfrm>
            <a:off x="263951" y="254727"/>
            <a:ext cx="11420452" cy="1057931"/>
          </a:xfrm>
        </p:spPr>
        <p:txBody>
          <a:bodyPr lIns="146304" tIns="91440" rIns="146304" bIns="91440" anchor="ctr" anchorCtr="0"/>
          <a:lstStyle>
            <a:lvl1pPr marL="0" indent="0">
              <a:buNone/>
              <a:defRPr sz="2941">
                <a:solidFill>
                  <a:schemeClr val="tx1">
                    <a:lumMod val="90000"/>
                    <a:lumOff val="10000"/>
                  </a:schemeClr>
                </a:solidFill>
              </a:defRPr>
            </a:lvl1pPr>
            <a:lvl5pPr marL="756354" indent="0">
              <a:buNone/>
              <a:defRPr/>
            </a:lvl5pPr>
          </a:lstStyle>
          <a:p>
            <a:pPr lvl="0"/>
            <a:r>
              <a:rPr lang="en-US"/>
              <a:t>Click to edit Master text styles</a:t>
            </a:r>
          </a:p>
        </p:txBody>
      </p:sp>
    </p:spTree>
    <p:extLst>
      <p:ext uri="{BB962C8B-B14F-4D97-AF65-F5344CB8AC3E}">
        <p14:creationId xmlns:p14="http://schemas.microsoft.com/office/powerpoint/2010/main" val="9246573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ud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6887" y="2084173"/>
            <a:ext cx="8058228" cy="1793104"/>
          </a:xfrm>
        </p:spPr>
        <p:txBody>
          <a:bodyPr/>
          <a:lstStyle>
            <a:lvl1pPr>
              <a:defRPr sz="4413" baseline="0"/>
            </a:lvl1pPr>
          </a:lstStyle>
          <a:p>
            <a:r>
              <a:rPr lang="en-US"/>
              <a:t>Click to edit Master title style</a:t>
            </a:r>
            <a:endParaRPr lang="en-US" dirty="0"/>
          </a:p>
        </p:txBody>
      </p:sp>
    </p:spTree>
    <p:extLst>
      <p:ext uri="{BB962C8B-B14F-4D97-AF65-F5344CB8AC3E}">
        <p14:creationId xmlns:p14="http://schemas.microsoft.com/office/powerpoint/2010/main" val="2191357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3" y="6514984"/>
            <a:ext cx="12192313" cy="353924"/>
            <a:chOff x="-1200" y="6644680"/>
            <a:chExt cx="12436794" cy="360970"/>
          </a:xfrm>
        </p:grpSpPr>
        <p:sp>
          <p:nvSpPr>
            <p:cNvPr id="5" name="TextBox 4"/>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30227207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3" y="6514984"/>
            <a:ext cx="12192313" cy="353924"/>
            <a:chOff x="-1200" y="6644680"/>
            <a:chExt cx="12436794" cy="360970"/>
          </a:xfrm>
        </p:grpSpPr>
        <p:sp>
          <p:nvSpPr>
            <p:cNvPr id="5" name="TextBox 4"/>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14970487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3" y="6514984"/>
            <a:ext cx="12192313" cy="353924"/>
            <a:chOff x="-1200" y="6644680"/>
            <a:chExt cx="12436794" cy="360970"/>
          </a:xfrm>
        </p:grpSpPr>
        <p:sp>
          <p:nvSpPr>
            <p:cNvPr id="5" name="TextBox 4"/>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9586355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059"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48217" y="6437742"/>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68515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3414337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7"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68515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259729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grpSp>
        <p:nvGrpSpPr>
          <p:cNvPr id="4" name="Group 2439"/>
          <p:cNvGrpSpPr/>
          <p:nvPr userDrawn="1"/>
        </p:nvGrpSpPr>
        <p:grpSpPr>
          <a:xfrm>
            <a:off x="73660" y="62261"/>
            <a:ext cx="12105893"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grpSp>
        <p:nvGrpSpPr>
          <p:cNvPr id="1279" name="Group 2440"/>
          <p:cNvGrpSpPr/>
          <p:nvPr userDrawn="1"/>
        </p:nvGrpSpPr>
        <p:grpSpPr>
          <a:xfrm>
            <a:off x="87155" y="3446122"/>
            <a:ext cx="12105893"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5"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sp>
        <p:nvSpPr>
          <p:cNvPr id="2554" name="Rectangle 2553"/>
          <p:cNvSpPr/>
          <p:nvPr userDrawn="1"/>
        </p:nvSpPr>
        <p:spPr bwMode="auto">
          <a:xfrm>
            <a:off x="2665048"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3"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2" name="Footer Placeholder 1"/>
          <p:cNvSpPr>
            <a:spLocks noGrp="1"/>
          </p:cNvSpPr>
          <p:nvPr>
            <p:ph type="ftr" sz="quarter" idx="10"/>
          </p:nvPr>
        </p:nvSpPr>
        <p:spPr>
          <a:xfrm>
            <a:off x="448217"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68515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707523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26A76-5C7C-4911-8C00-C4BF817C7051}"/>
              </a:ext>
            </a:extLst>
          </p:cNvPr>
          <p:cNvSpPr>
            <a:spLocks noGrp="1"/>
          </p:cNvSpPr>
          <p:nvPr>
            <p:ph type="dt" sz="half" idx="10"/>
          </p:nvPr>
        </p:nvSpPr>
        <p:spPr/>
        <p:txBody>
          <a:bodyPr/>
          <a:lstStyle>
            <a:lvl1pPr>
              <a:defRPr/>
            </a:lvl1pPr>
          </a:lstStyle>
          <a:p>
            <a:pPr>
              <a:defRPr/>
            </a:pPr>
            <a:fld id="{A515854A-7E7E-47FA-93E4-9D299F8BE260}" type="datetime1">
              <a:rPr lang="en-US" altLang="en-US"/>
              <a:pPr>
                <a:defRPr/>
              </a:pPr>
              <a:t>5/13/2019</a:t>
            </a:fld>
            <a:endParaRPr lang="en-US" altLang="en-US"/>
          </a:p>
        </p:txBody>
      </p:sp>
      <p:sp>
        <p:nvSpPr>
          <p:cNvPr id="5" name="Footer Placeholder 4">
            <a:extLst>
              <a:ext uri="{FF2B5EF4-FFF2-40B4-BE49-F238E27FC236}">
                <a16:creationId xmlns:a16="http://schemas.microsoft.com/office/drawing/2014/main" id="{CBA4AF4E-9853-4921-A64E-0BBB11970BD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403172D-9D51-459E-9B39-A6618C20836E}"/>
              </a:ext>
            </a:extLst>
          </p:cNvPr>
          <p:cNvSpPr>
            <a:spLocks noGrp="1"/>
          </p:cNvSpPr>
          <p:nvPr>
            <p:ph type="sldNum" sz="quarter" idx="12"/>
          </p:nvPr>
        </p:nvSpPr>
        <p:spPr/>
        <p:txBody>
          <a:bodyPr/>
          <a:lstStyle>
            <a:lvl1pPr>
              <a:defRPr/>
            </a:lvl1pPr>
          </a:lstStyle>
          <a:p>
            <a:fld id="{39CE30A8-407D-4A4E-B1D1-A18F3A8493D8}" type="slidenum">
              <a:rPr lang="en-US" altLang="en-US"/>
              <a:pPr/>
              <a:t>‹#›</a:t>
            </a:fld>
            <a:endParaRPr lang="en-US" altLang="en-US"/>
          </a:p>
        </p:txBody>
      </p:sp>
    </p:spTree>
    <p:extLst>
      <p:ext uri="{BB962C8B-B14F-4D97-AF65-F5344CB8AC3E}">
        <p14:creationId xmlns:p14="http://schemas.microsoft.com/office/powerpoint/2010/main" val="2172578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9" y="286381"/>
            <a:ext cx="11653523" cy="927940"/>
          </a:xfrm>
          <a:prstGeom prst="rect">
            <a:avLst/>
          </a:prstGeom>
        </p:spPr>
        <p:txBody>
          <a:bodyPr lIns="146304" tIns="91440" rIns="146304" bIns="91440"/>
          <a:lstStyle>
            <a:lvl1pPr algn="l">
              <a:defRPr sz="2941">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4259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9"/>
            <a:ext cx="5378548" cy="1769459"/>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14" indent="0">
              <a:buNone/>
              <a:tabLst/>
              <a:defRPr sz="1471"/>
            </a:lvl3pPr>
            <a:lvl4pPr marL="338493" indent="0">
              <a:buNone/>
              <a:defRPr/>
            </a:lvl4pPr>
            <a:lvl5pPr marL="5042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9"/>
            <a:ext cx="5378548" cy="1769459"/>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14" indent="0">
              <a:buNone/>
              <a:tabLst/>
              <a:defRPr sz="1471"/>
            </a:lvl3pPr>
            <a:lvl4pPr marL="338493" indent="0">
              <a:buNone/>
              <a:defRPr/>
            </a:lvl4pPr>
            <a:lvl5pPr marL="5042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4988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82"/>
            <a:ext cx="11655840" cy="2018835"/>
          </a:xfrm>
        </p:spPr>
        <p:txBody>
          <a:bodyPr/>
          <a:lstStyle>
            <a:lvl1pPr marL="0" indent="0">
              <a:buNone/>
              <a:defRPr>
                <a:gradFill>
                  <a:gsLst>
                    <a:gs pos="2920">
                      <a:schemeClr val="tx2"/>
                    </a:gs>
                    <a:gs pos="39000">
                      <a:schemeClr val="tx2"/>
                    </a:gs>
                  </a:gsLst>
                  <a:lin ang="5400000" scaled="0"/>
                </a:gradFill>
              </a:defRPr>
            </a:lvl1pPr>
            <a:lvl2pPr marL="21010" indent="0">
              <a:buNone/>
              <a:defRPr sz="1471"/>
            </a:lvl2pPr>
            <a:lvl3pPr marL="164579" indent="0">
              <a:buNone/>
              <a:defRPr sz="1471"/>
            </a:lvl3pPr>
            <a:lvl4pPr marL="350165" indent="0">
              <a:buNone/>
              <a:defRPr sz="1323"/>
            </a:lvl4pPr>
            <a:lvl5pPr marL="543921" indent="0">
              <a:buNone/>
              <a:defRPr sz="13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4518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769459"/>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769459"/>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10672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83"/>
            <a:ext cx="11655840" cy="2018835"/>
          </a:xfrm>
        </p:spPr>
        <p:txBody>
          <a:bodyPr/>
          <a:lstStyle>
            <a:lvl1pPr marL="0" indent="0">
              <a:buNone/>
              <a:defRPr>
                <a:gradFill>
                  <a:gsLst>
                    <a:gs pos="2920">
                      <a:schemeClr val="tx2"/>
                    </a:gs>
                    <a:gs pos="39000">
                      <a:schemeClr val="tx2"/>
                    </a:gs>
                  </a:gsLst>
                  <a:lin ang="5400000" scaled="0"/>
                </a:gradFill>
              </a:defRPr>
            </a:lvl1pPr>
            <a:lvl2pPr marL="21006" indent="0">
              <a:buNone/>
              <a:defRPr sz="1471"/>
            </a:lvl2pPr>
            <a:lvl3pPr marL="164547" indent="0">
              <a:buNone/>
              <a:defRPr sz="1471"/>
            </a:lvl3pPr>
            <a:lvl4pPr marL="350098" indent="0">
              <a:buNone/>
              <a:defRPr sz="1323"/>
            </a:lvl4pPr>
            <a:lvl5pPr marL="543817" indent="0">
              <a:buNone/>
              <a:defRPr sz="13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64104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9" y="6551613"/>
            <a:ext cx="31931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900">
                <a:latin typeface="Calibri" pitchFamily="34" charset="0"/>
              </a:rPr>
              <a:pPr/>
              <a:t>‹#›</a:t>
            </a:fld>
            <a:endParaRPr lang="en-US" altLang="en-US" sz="1051">
              <a:latin typeface="Calibri" pitchFamily="34" charset="0"/>
            </a:endParaRPr>
          </a:p>
        </p:txBody>
      </p:sp>
      <p:sp>
        <p:nvSpPr>
          <p:cNvPr id="2" name="Title 1"/>
          <p:cNvSpPr>
            <a:spLocks noGrp="1"/>
          </p:cNvSpPr>
          <p:nvPr>
            <p:ph type="title"/>
          </p:nvPr>
        </p:nvSpPr>
        <p:spPr>
          <a:noFill/>
        </p:spPr>
        <p:txBody>
          <a:bodyPr rtlCol="0"/>
          <a:lstStyle>
            <a:lvl1pPr marL="0" indent="0" algn="ctr" defTabSz="-10399271" rtl="0" eaLnBrk="1" fontAlgn="base" hangingPunct="1">
              <a:spcBef>
                <a:spcPct val="0"/>
              </a:spcBef>
              <a:spcAft>
                <a:spcPct val="0"/>
              </a:spcAft>
              <a:defRPr lang="en-US" sz="21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6" y="1189178"/>
            <a:ext cx="11653521" cy="1473702"/>
          </a:xfrm>
          <a:prstGeom prst="rect">
            <a:avLst/>
          </a:prstGeom>
        </p:spPr>
        <p:txBody>
          <a:bodyPr rtlCol="0"/>
          <a:lstStyle>
            <a:lvl1pPr>
              <a:buClrTx/>
              <a:buFont typeface="Wingdings" pitchFamily="2" charset="2"/>
              <a:buChar char="§"/>
              <a:defRPr sz="1500" b="1">
                <a:latin typeface="Calibri" pitchFamily="34" charset="0"/>
              </a:defRPr>
            </a:lvl1pPr>
            <a:lvl2pPr>
              <a:buClrTx/>
              <a:buFont typeface="Wingdings" pitchFamily="2" charset="2"/>
              <a:buChar char="o"/>
              <a:defRPr sz="1351" b="0">
                <a:latin typeface="Calibri Light" pitchFamily="34" charset="0"/>
              </a:defRPr>
            </a:lvl2pPr>
            <a:lvl3pPr>
              <a:buClrTx/>
              <a:buFont typeface="Wingdings" pitchFamily="2" charset="2"/>
              <a:buChar char="o"/>
              <a:defRPr sz="1200" b="0">
                <a:latin typeface="Calibri Light" pitchFamily="34" charset="0"/>
              </a:defRPr>
            </a:lvl3pPr>
            <a:lvl4pPr>
              <a:buClrTx/>
              <a:buFont typeface="Wingdings" pitchFamily="2" charset="2"/>
              <a:buChar char="o"/>
              <a:defRPr sz="1051" b="0">
                <a:latin typeface="Calibri Light" pitchFamily="34" charset="0"/>
              </a:defRPr>
            </a:lvl4pPr>
            <a:lvl5pPr>
              <a:buClrTx/>
              <a:buFont typeface="Wingdings" pitchFamily="2" charset="2"/>
              <a:buChar char="o"/>
              <a:defRPr sz="9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0582224"/>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1"/>
            <a:ext cx="11653523" cy="1859805"/>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6317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6" y="6551613"/>
            <a:ext cx="31931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900">
                <a:latin typeface="Calibri" pitchFamily="34" charset="0"/>
              </a:rPr>
              <a:pPr/>
              <a:t>‹#›</a:t>
            </a:fld>
            <a:endParaRPr lang="en-US" altLang="en-US" sz="1051">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2832782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57108" tIns="28559" rIns="57108" bIns="28559" numCol="1" rtlCol="0" anchor="ctr" anchorCtr="0" compatLnSpc="1">
            <a:prstTxWarp prst="textNoShape">
              <a:avLst/>
            </a:prstTxWarp>
          </a:bodyPr>
          <a:lstStyle/>
          <a:p>
            <a:pPr algn="ctr" defTabSz="570894" fontAlgn="base">
              <a:spcBef>
                <a:spcPct val="0"/>
              </a:spcBef>
              <a:spcAft>
                <a:spcPct val="0"/>
              </a:spcAft>
            </a:pPr>
            <a:endParaRPr lang="en-US" sz="1312"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27370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917752"/>
          </a:xfrm>
          <a:noFill/>
        </p:spPr>
        <p:txBody>
          <a:bodyPr tIns="91440" bIns="91440" anchor="t" anchorCtr="0">
            <a:spAutoFit/>
          </a:bodyPr>
          <a:lstStyle>
            <a:lvl1pPr>
              <a:defRPr sz="5293"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34606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84B82B2-045A-41B5-8CC7-6E487EAE4805}"/>
              </a:ext>
            </a:extLst>
          </p:cNvPr>
          <p:cNvSpPr>
            <a:spLocks noGrp="1"/>
          </p:cNvSpPr>
          <p:nvPr>
            <p:ph type="dt" sz="half" idx="10"/>
          </p:nvPr>
        </p:nvSpPr>
        <p:spPr/>
        <p:txBody>
          <a:bodyPr/>
          <a:lstStyle>
            <a:lvl1pPr>
              <a:defRPr/>
            </a:lvl1pPr>
          </a:lstStyle>
          <a:p>
            <a:pPr>
              <a:defRPr/>
            </a:pPr>
            <a:fld id="{1A6D7854-4ACC-4338-8FB5-68610378F10D}" type="datetime1">
              <a:rPr lang="en-US" altLang="en-US"/>
              <a:pPr>
                <a:defRPr/>
              </a:pPr>
              <a:t>5/13/2019</a:t>
            </a:fld>
            <a:endParaRPr lang="en-US" altLang="en-US"/>
          </a:p>
        </p:txBody>
      </p:sp>
      <p:sp>
        <p:nvSpPr>
          <p:cNvPr id="6" name="Footer Placeholder 4">
            <a:extLst>
              <a:ext uri="{FF2B5EF4-FFF2-40B4-BE49-F238E27FC236}">
                <a16:creationId xmlns:a16="http://schemas.microsoft.com/office/drawing/2014/main" id="{E8812FB1-16E4-49D4-9012-11C195572F4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8980C10-AFA4-4BE2-838B-E82AA2AB615D}"/>
              </a:ext>
            </a:extLst>
          </p:cNvPr>
          <p:cNvSpPr>
            <a:spLocks noGrp="1"/>
          </p:cNvSpPr>
          <p:nvPr>
            <p:ph type="sldNum" sz="quarter" idx="12"/>
          </p:nvPr>
        </p:nvSpPr>
        <p:spPr/>
        <p:txBody>
          <a:bodyPr/>
          <a:lstStyle>
            <a:lvl1pPr>
              <a:defRPr/>
            </a:lvl1pPr>
          </a:lstStyle>
          <a:p>
            <a:fld id="{6CFD0B2E-BFDB-4927-9F2B-14374F0CD47F}" type="slidenum">
              <a:rPr lang="en-US" altLang="en-US"/>
              <a:pPr/>
              <a:t>‹#›</a:t>
            </a:fld>
            <a:endParaRPr lang="en-US" altLang="en-US"/>
          </a:p>
        </p:txBody>
      </p:sp>
    </p:spTree>
    <p:extLst>
      <p:ext uri="{BB962C8B-B14F-4D97-AF65-F5344CB8AC3E}">
        <p14:creationId xmlns:p14="http://schemas.microsoft.com/office/powerpoint/2010/main" val="30646086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8" y="1350551"/>
            <a:ext cx="6751519" cy="4826969"/>
          </a:xfrm>
          <a:solidFill>
            <a:schemeClr val="bg1">
              <a:lumMod val="95000"/>
            </a:schemeClr>
          </a:solidFill>
          <a:ln w="76200">
            <a:solidFill>
              <a:srgbClr val="0072C6"/>
            </a:solidFill>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3" y="1350547"/>
            <a:ext cx="3982987" cy="4826970"/>
          </a:xfrm>
        </p:spPr>
        <p:txBody>
          <a:bodyPr wrap="square">
            <a:normAutofit/>
          </a:bodyPr>
          <a:lstStyle>
            <a:lvl1pPr marL="0" indent="0">
              <a:spcBef>
                <a:spcPts val="900"/>
              </a:spcBef>
              <a:buClr>
                <a:schemeClr val="tx1"/>
              </a:buClr>
              <a:buFont typeface="Wingdings" pitchFamily="2" charset="2"/>
              <a:buNone/>
              <a:defRPr sz="1951">
                <a:solidFill>
                  <a:srgbClr val="0072C6"/>
                </a:solidFill>
              </a:defRPr>
            </a:lvl1pPr>
            <a:lvl2pPr marL="0" indent="0">
              <a:spcBef>
                <a:spcPts val="451"/>
              </a:spcBef>
              <a:buNone/>
              <a:defRPr sz="1351">
                <a:latin typeface="+mj-lt"/>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3"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685634">
                <a:lnSpc>
                  <a:spcPts val="2251"/>
                </a:lnSpc>
              </a:pPr>
              <a:r>
                <a:rPr lang="en-US" sz="21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685296">
                <a:lnSpc>
                  <a:spcPts val="2207"/>
                </a:lnSpc>
                <a:defRPr/>
              </a:pPr>
              <a:endParaRPr lang="en-US" sz="2100" kern="0" dirty="0">
                <a:solidFill>
                  <a:srgbClr val="FFFFFF"/>
                </a:solidFill>
                <a:latin typeface="Segoe UI Light"/>
              </a:endParaRPr>
            </a:p>
          </p:txBody>
        </p:sp>
      </p:grpSp>
      <p:sp>
        <p:nvSpPr>
          <p:cNvPr id="8" name="Title 2"/>
          <p:cNvSpPr>
            <a:spLocks noGrp="1"/>
          </p:cNvSpPr>
          <p:nvPr>
            <p:ph type="title"/>
          </p:nvPr>
        </p:nvSpPr>
        <p:spPr>
          <a:xfrm>
            <a:off x="269241" y="369728"/>
            <a:ext cx="11655840" cy="899665"/>
          </a:xfrm>
        </p:spPr>
        <p:txBody>
          <a:bodyPr/>
          <a:lstStyle/>
          <a:p>
            <a:r>
              <a:rPr lang="en-US" dirty="0"/>
              <a:t>Click to edit Master title style</a:t>
            </a:r>
          </a:p>
        </p:txBody>
      </p:sp>
    </p:spTree>
    <p:extLst>
      <p:ext uri="{BB962C8B-B14F-4D97-AF65-F5344CB8AC3E}">
        <p14:creationId xmlns:p14="http://schemas.microsoft.com/office/powerpoint/2010/main" val="38242489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defTabSz="685548" fontAlgn="base">
              <a:spcBef>
                <a:spcPct val="0"/>
              </a:spcBef>
              <a:spcAft>
                <a:spcPct val="0"/>
              </a:spcAft>
            </a:pPr>
            <a:endParaRPr lang="en-US" sz="165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5" y="1197329"/>
            <a:ext cx="11653521" cy="1956973"/>
          </a:xfrm>
        </p:spPr>
        <p:txBody>
          <a:bodyPr/>
          <a:lstStyle>
            <a:lvl1pPr marL="0" indent="0">
              <a:buNone/>
              <a:defRPr sz="242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4303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7"/>
            <a:ext cx="2743200" cy="365125"/>
          </a:xfrm>
          <a:prstGeom prst="rect">
            <a:avLst/>
          </a:prstGeom>
        </p:spPr>
        <p:txBody>
          <a:bodyPr/>
          <a:lstStyle/>
          <a:p>
            <a:pPr defTabSz="685694"/>
            <a:fld id="{FCBA4302-AB3A-4B30-AA1E-4FC776169C46}" type="datetimeFigureOut">
              <a:rPr lang="en-US" smtClean="0">
                <a:solidFill>
                  <a:srgbClr val="FFFFFF"/>
                </a:solidFill>
              </a:rPr>
              <a:pPr defTabSz="685694"/>
              <a:t>5/13/2019</a:t>
            </a:fld>
            <a:endParaRPr lang="en-US">
              <a:solidFill>
                <a:srgbClr val="FFFFFF"/>
              </a:solidFill>
            </a:endParaRPr>
          </a:p>
        </p:txBody>
      </p:sp>
      <p:sp>
        <p:nvSpPr>
          <p:cNvPr id="6" name="Footer Placeholder 5"/>
          <p:cNvSpPr>
            <a:spLocks noGrp="1"/>
          </p:cNvSpPr>
          <p:nvPr>
            <p:ph type="ftr" sz="quarter" idx="11"/>
          </p:nvPr>
        </p:nvSpPr>
        <p:spPr>
          <a:xfrm>
            <a:off x="4038600" y="6356357"/>
            <a:ext cx="4114800" cy="365125"/>
          </a:xfrm>
          <a:prstGeom prst="rect">
            <a:avLst/>
          </a:prstGeom>
        </p:spPr>
        <p:txBody>
          <a:bodyPr/>
          <a:lstStyle/>
          <a:p>
            <a:pPr defTabSz="685694"/>
            <a:endParaRPr lang="en-US" dirty="0">
              <a:solidFill>
                <a:srgbClr val="FFFFFF"/>
              </a:solidFill>
            </a:endParaRPr>
          </a:p>
        </p:txBody>
      </p:sp>
      <p:sp>
        <p:nvSpPr>
          <p:cNvPr id="7" name="Slide Number Placeholder 6"/>
          <p:cNvSpPr>
            <a:spLocks noGrp="1"/>
          </p:cNvSpPr>
          <p:nvPr>
            <p:ph type="sldNum" sz="quarter" idx="12"/>
          </p:nvPr>
        </p:nvSpPr>
        <p:spPr>
          <a:xfrm>
            <a:off x="8610600" y="6356357"/>
            <a:ext cx="2743200" cy="365125"/>
          </a:xfrm>
          <a:prstGeom prst="rect">
            <a:avLst/>
          </a:prstGeom>
        </p:spPr>
        <p:txBody>
          <a:bodyPr/>
          <a:lstStyle/>
          <a:p>
            <a:pPr defTabSz="685694"/>
            <a:fld id="{238D2EFD-9BE3-4DA5-8511-61AA80F92140}" type="slidenum">
              <a:rPr lang="pl-PL" smtClean="0">
                <a:solidFill>
                  <a:srgbClr val="FFFFFF"/>
                </a:solidFill>
              </a:rPr>
              <a:pPr defTabSz="685694"/>
              <a:t>‹#›</a:t>
            </a:fld>
            <a:endParaRPr lang="pl-PL">
              <a:solidFill>
                <a:srgbClr val="FFFFFF"/>
              </a:solidFill>
            </a:endParaRPr>
          </a:p>
        </p:txBody>
      </p:sp>
    </p:spTree>
    <p:extLst>
      <p:ext uri="{BB962C8B-B14F-4D97-AF65-F5344CB8AC3E}">
        <p14:creationId xmlns:p14="http://schemas.microsoft.com/office/powerpoint/2010/main" val="1054973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4" y="1350548"/>
            <a:ext cx="4358791" cy="4949771"/>
          </a:xfrm>
        </p:spPr>
        <p:txBody>
          <a:bodyPr wrap="square">
            <a:normAutofit/>
          </a:bodyPr>
          <a:lstStyle>
            <a:lvl1pPr marL="0" indent="0">
              <a:spcBef>
                <a:spcPts val="900"/>
              </a:spcBef>
              <a:buClr>
                <a:schemeClr val="tx1"/>
              </a:buClr>
              <a:buFont typeface="Wingdings" pitchFamily="2" charset="2"/>
              <a:buNone/>
              <a:defRPr sz="1951">
                <a:solidFill>
                  <a:srgbClr val="0072C6"/>
                </a:solidFill>
              </a:defRPr>
            </a:lvl1pPr>
            <a:lvl2pPr marL="0" indent="0">
              <a:spcBef>
                <a:spcPts val="451"/>
              </a:spcBef>
              <a:buNone/>
              <a:defRPr sz="1351">
                <a:solidFill>
                  <a:schemeClr val="tx1"/>
                </a:solidFill>
                <a:latin typeface="+mj-lt"/>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80" y="1350964"/>
            <a:ext cx="6868861"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3"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685634">
                <a:lnSpc>
                  <a:spcPts val="2251"/>
                </a:lnSpc>
              </a:pPr>
              <a:r>
                <a:rPr lang="en-US" sz="21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685296">
                <a:lnSpc>
                  <a:spcPts val="2207"/>
                </a:lnSpc>
                <a:defRPr/>
              </a:pPr>
              <a:endParaRPr lang="en-US" sz="2100" kern="0" dirty="0">
                <a:solidFill>
                  <a:srgbClr val="FFFFFF"/>
                </a:solidFill>
                <a:latin typeface="Segoe UI Light"/>
              </a:endParaRPr>
            </a:p>
          </p:txBody>
        </p:sp>
      </p:grpSp>
      <p:sp>
        <p:nvSpPr>
          <p:cNvPr id="10" name="Title 2"/>
          <p:cNvSpPr>
            <a:spLocks noGrp="1"/>
          </p:cNvSpPr>
          <p:nvPr>
            <p:ph type="title"/>
          </p:nvPr>
        </p:nvSpPr>
        <p:spPr>
          <a:xfrm>
            <a:off x="269241" y="369728"/>
            <a:ext cx="11655840" cy="899665"/>
          </a:xfrm>
        </p:spPr>
        <p:txBody>
          <a:bodyPr/>
          <a:lstStyle/>
          <a:p>
            <a:r>
              <a:rPr lang="en-US" dirty="0"/>
              <a:t>Click to edit Master title style</a:t>
            </a:r>
          </a:p>
        </p:txBody>
      </p:sp>
    </p:spTree>
    <p:extLst>
      <p:ext uri="{BB962C8B-B14F-4D97-AF65-F5344CB8AC3E}">
        <p14:creationId xmlns:p14="http://schemas.microsoft.com/office/powerpoint/2010/main" val="144059766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348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547253" y="2578617"/>
            <a:ext cx="10515600" cy="1325563"/>
          </a:xfrm>
        </p:spPr>
        <p:txBody>
          <a:bodyPr/>
          <a:lstStyle>
            <a:lvl1pPr algn="ctr">
              <a:defRPr/>
            </a:lvl1pPr>
          </a:lstStyle>
          <a:p>
            <a:r>
              <a:rPr lang="en-US"/>
              <a:t>Click to edit Master title style</a:t>
            </a:r>
            <a:endParaRPr lang="pl-PL"/>
          </a:p>
        </p:txBody>
      </p:sp>
    </p:spTree>
    <p:extLst>
      <p:ext uri="{BB962C8B-B14F-4D97-AF65-F5344CB8AC3E}">
        <p14:creationId xmlns:p14="http://schemas.microsoft.com/office/powerpoint/2010/main" val="2687630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CB9BE73-1A7E-4E96-9B57-2DC98C887AFA}"/>
              </a:ext>
            </a:extLst>
          </p:cNvPr>
          <p:cNvSpPr>
            <a:spLocks noGrp="1"/>
          </p:cNvSpPr>
          <p:nvPr>
            <p:ph type="dt" sz="half" idx="10"/>
          </p:nvPr>
        </p:nvSpPr>
        <p:spPr/>
        <p:txBody>
          <a:bodyPr/>
          <a:lstStyle>
            <a:lvl1pPr>
              <a:defRPr/>
            </a:lvl1pPr>
          </a:lstStyle>
          <a:p>
            <a:pPr>
              <a:defRPr/>
            </a:pPr>
            <a:fld id="{4DB27CA0-0F71-4629-B5B8-33FCC1B2C946}" type="datetime1">
              <a:rPr lang="en-US" altLang="en-US"/>
              <a:pPr>
                <a:defRPr/>
              </a:pPr>
              <a:t>5/13/2019</a:t>
            </a:fld>
            <a:endParaRPr lang="en-US" altLang="en-US"/>
          </a:p>
        </p:txBody>
      </p:sp>
      <p:sp>
        <p:nvSpPr>
          <p:cNvPr id="5" name="Footer Placeholder 4">
            <a:extLst>
              <a:ext uri="{FF2B5EF4-FFF2-40B4-BE49-F238E27FC236}">
                <a16:creationId xmlns:a16="http://schemas.microsoft.com/office/drawing/2014/main" id="{E3AC6355-C731-4FEC-B699-9A0EDFCCCB3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231310A-17E8-4CEE-B003-EBC14E6A77B1}"/>
              </a:ext>
            </a:extLst>
          </p:cNvPr>
          <p:cNvSpPr>
            <a:spLocks noGrp="1"/>
          </p:cNvSpPr>
          <p:nvPr>
            <p:ph type="sldNum" sz="quarter" idx="12"/>
          </p:nvPr>
        </p:nvSpPr>
        <p:spPr/>
        <p:txBody>
          <a:bodyPr/>
          <a:lstStyle>
            <a:lvl1pPr>
              <a:defRPr/>
            </a:lvl1pPr>
          </a:lstStyle>
          <a:p>
            <a:fld id="{3BB8CE1A-0581-42E6-9469-6F122DD2BD22}" type="slidenum">
              <a:rPr lang="en-US" altLang="en-US"/>
              <a:pPr/>
              <a:t>‹#›</a:t>
            </a:fld>
            <a:endParaRPr lang="en-US" altLang="en-US"/>
          </a:p>
        </p:txBody>
      </p:sp>
    </p:spTree>
    <p:extLst>
      <p:ext uri="{BB962C8B-B14F-4D97-AF65-F5344CB8AC3E}">
        <p14:creationId xmlns:p14="http://schemas.microsoft.com/office/powerpoint/2010/main" val="28651652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7795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44EB581-1469-41F9-A332-0064E12F54A1}"/>
              </a:ext>
            </a:extLst>
          </p:cNvPr>
          <p:cNvSpPr>
            <a:spLocks noGrp="1"/>
          </p:cNvSpPr>
          <p:nvPr>
            <p:ph type="dt" sz="half" idx="10"/>
          </p:nvPr>
        </p:nvSpPr>
        <p:spPr/>
        <p:txBody>
          <a:bodyPr/>
          <a:lstStyle>
            <a:lvl1pPr>
              <a:defRPr/>
            </a:lvl1pPr>
          </a:lstStyle>
          <a:p>
            <a:pPr>
              <a:defRPr/>
            </a:pPr>
            <a:fld id="{FC30E534-66C5-474E-9818-891B5E08860A}" type="datetime1">
              <a:rPr lang="en-US" altLang="en-US"/>
              <a:pPr>
                <a:defRPr/>
              </a:pPr>
              <a:t>5/13/2019</a:t>
            </a:fld>
            <a:endParaRPr lang="en-US" altLang="en-US"/>
          </a:p>
        </p:txBody>
      </p:sp>
      <p:sp>
        <p:nvSpPr>
          <p:cNvPr id="8" name="Footer Placeholder 4">
            <a:extLst>
              <a:ext uri="{FF2B5EF4-FFF2-40B4-BE49-F238E27FC236}">
                <a16:creationId xmlns:a16="http://schemas.microsoft.com/office/drawing/2014/main" id="{20F8FD33-22EA-4086-BC43-EBB145E20E0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E03EA4D-CB26-4FCC-A2B4-112A7ED8420B}"/>
              </a:ext>
            </a:extLst>
          </p:cNvPr>
          <p:cNvSpPr>
            <a:spLocks noGrp="1"/>
          </p:cNvSpPr>
          <p:nvPr>
            <p:ph type="sldNum" sz="quarter" idx="12"/>
          </p:nvPr>
        </p:nvSpPr>
        <p:spPr/>
        <p:txBody>
          <a:bodyPr/>
          <a:lstStyle>
            <a:lvl1pPr>
              <a:defRPr/>
            </a:lvl1pPr>
          </a:lstStyle>
          <a:p>
            <a:fld id="{6C2EB786-3819-4526-816C-A866D4CCE18F}" type="slidenum">
              <a:rPr lang="en-US" altLang="en-US"/>
              <a:pPr/>
              <a:t>‹#›</a:t>
            </a:fld>
            <a:endParaRPr lang="en-US" altLang="en-US"/>
          </a:p>
        </p:txBody>
      </p:sp>
    </p:spTree>
    <p:extLst>
      <p:ext uri="{BB962C8B-B14F-4D97-AF65-F5344CB8AC3E}">
        <p14:creationId xmlns:p14="http://schemas.microsoft.com/office/powerpoint/2010/main" val="272676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F670A26-EB7E-4B0C-BC62-262C6F6B70B4}"/>
              </a:ext>
            </a:extLst>
          </p:cNvPr>
          <p:cNvSpPr>
            <a:spLocks noGrp="1"/>
          </p:cNvSpPr>
          <p:nvPr>
            <p:ph type="dt" sz="half" idx="10"/>
          </p:nvPr>
        </p:nvSpPr>
        <p:spPr/>
        <p:txBody>
          <a:bodyPr/>
          <a:lstStyle>
            <a:lvl1pPr>
              <a:defRPr/>
            </a:lvl1pPr>
          </a:lstStyle>
          <a:p>
            <a:pPr>
              <a:defRPr/>
            </a:pPr>
            <a:fld id="{40EEAD3C-8AFD-4848-B664-9E5CF10F1E01}" type="datetime1">
              <a:rPr lang="en-US" altLang="en-US"/>
              <a:pPr>
                <a:defRPr/>
              </a:pPr>
              <a:t>5/13/2019</a:t>
            </a:fld>
            <a:endParaRPr lang="en-US" altLang="en-US"/>
          </a:p>
        </p:txBody>
      </p:sp>
      <p:sp>
        <p:nvSpPr>
          <p:cNvPr id="4" name="Footer Placeholder 4">
            <a:extLst>
              <a:ext uri="{FF2B5EF4-FFF2-40B4-BE49-F238E27FC236}">
                <a16:creationId xmlns:a16="http://schemas.microsoft.com/office/drawing/2014/main" id="{3CA79228-04C5-42D3-862E-E4C7F229386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CD033C73-BB20-4793-B4DE-CD4CCAD0E0AD}"/>
              </a:ext>
            </a:extLst>
          </p:cNvPr>
          <p:cNvSpPr>
            <a:spLocks noGrp="1"/>
          </p:cNvSpPr>
          <p:nvPr>
            <p:ph type="sldNum" sz="quarter" idx="12"/>
          </p:nvPr>
        </p:nvSpPr>
        <p:spPr/>
        <p:txBody>
          <a:bodyPr/>
          <a:lstStyle>
            <a:lvl1pPr>
              <a:defRPr/>
            </a:lvl1pPr>
          </a:lstStyle>
          <a:p>
            <a:fld id="{D7126327-CB18-4E1D-844C-58BF5E76BA04}" type="slidenum">
              <a:rPr lang="en-US" altLang="en-US"/>
              <a:pPr/>
              <a:t>‹#›</a:t>
            </a:fld>
            <a:endParaRPr lang="en-US" altLang="en-US"/>
          </a:p>
        </p:txBody>
      </p:sp>
    </p:spTree>
    <p:extLst>
      <p:ext uri="{BB962C8B-B14F-4D97-AF65-F5344CB8AC3E}">
        <p14:creationId xmlns:p14="http://schemas.microsoft.com/office/powerpoint/2010/main" val="1430491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CACE62E-F0F6-404A-86E5-9A32AFD80FB6}"/>
              </a:ext>
            </a:extLst>
          </p:cNvPr>
          <p:cNvSpPr>
            <a:spLocks noGrp="1"/>
          </p:cNvSpPr>
          <p:nvPr>
            <p:ph type="dt" sz="half" idx="10"/>
          </p:nvPr>
        </p:nvSpPr>
        <p:spPr/>
        <p:txBody>
          <a:bodyPr/>
          <a:lstStyle>
            <a:lvl1pPr>
              <a:defRPr/>
            </a:lvl1pPr>
          </a:lstStyle>
          <a:p>
            <a:pPr>
              <a:defRPr/>
            </a:pPr>
            <a:fld id="{A2515C7A-9BCC-4F6F-A7D8-507A094E7889}" type="datetime1">
              <a:rPr lang="en-US" altLang="en-US"/>
              <a:pPr>
                <a:defRPr/>
              </a:pPr>
              <a:t>5/13/2019</a:t>
            </a:fld>
            <a:endParaRPr lang="en-US" altLang="en-US"/>
          </a:p>
        </p:txBody>
      </p:sp>
      <p:sp>
        <p:nvSpPr>
          <p:cNvPr id="3" name="Footer Placeholder 4">
            <a:extLst>
              <a:ext uri="{FF2B5EF4-FFF2-40B4-BE49-F238E27FC236}">
                <a16:creationId xmlns:a16="http://schemas.microsoft.com/office/drawing/2014/main" id="{3D4E7157-6CA4-4E6B-88AF-A7566D2582E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EFB757F-4724-4DAD-AF07-F603F563571A}"/>
              </a:ext>
            </a:extLst>
          </p:cNvPr>
          <p:cNvSpPr>
            <a:spLocks noGrp="1"/>
          </p:cNvSpPr>
          <p:nvPr>
            <p:ph type="sldNum" sz="quarter" idx="12"/>
          </p:nvPr>
        </p:nvSpPr>
        <p:spPr/>
        <p:txBody>
          <a:bodyPr/>
          <a:lstStyle>
            <a:lvl1pPr>
              <a:defRPr/>
            </a:lvl1pPr>
          </a:lstStyle>
          <a:p>
            <a:fld id="{E9D746B3-6A7D-487B-8889-2FBA9DC947EF}" type="slidenum">
              <a:rPr lang="en-US" altLang="en-US"/>
              <a:pPr/>
              <a:t>‹#›</a:t>
            </a:fld>
            <a:endParaRPr lang="en-US" altLang="en-US"/>
          </a:p>
        </p:txBody>
      </p:sp>
    </p:spTree>
    <p:extLst>
      <p:ext uri="{BB962C8B-B14F-4D97-AF65-F5344CB8AC3E}">
        <p14:creationId xmlns:p14="http://schemas.microsoft.com/office/powerpoint/2010/main" val="1116674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4247021-9DE8-43D7-8CD6-0C8BF39E6B52}"/>
              </a:ext>
            </a:extLst>
          </p:cNvPr>
          <p:cNvSpPr>
            <a:spLocks noGrp="1"/>
          </p:cNvSpPr>
          <p:nvPr>
            <p:ph type="dt" sz="half" idx="10"/>
          </p:nvPr>
        </p:nvSpPr>
        <p:spPr/>
        <p:txBody>
          <a:bodyPr/>
          <a:lstStyle>
            <a:lvl1pPr>
              <a:defRPr/>
            </a:lvl1pPr>
          </a:lstStyle>
          <a:p>
            <a:pPr>
              <a:defRPr/>
            </a:pPr>
            <a:fld id="{13F4721D-961E-4ACD-AE52-C5B45240382E}" type="datetime1">
              <a:rPr lang="en-US" altLang="en-US"/>
              <a:pPr>
                <a:defRPr/>
              </a:pPr>
              <a:t>5/13/2019</a:t>
            </a:fld>
            <a:endParaRPr lang="en-US" altLang="en-US"/>
          </a:p>
        </p:txBody>
      </p:sp>
      <p:sp>
        <p:nvSpPr>
          <p:cNvPr id="6" name="Footer Placeholder 4">
            <a:extLst>
              <a:ext uri="{FF2B5EF4-FFF2-40B4-BE49-F238E27FC236}">
                <a16:creationId xmlns:a16="http://schemas.microsoft.com/office/drawing/2014/main" id="{6F9A4F69-B164-4AE4-BBAA-75C6293C276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AB99A3B-9277-4793-B849-5BBA85A770BB}"/>
              </a:ext>
            </a:extLst>
          </p:cNvPr>
          <p:cNvSpPr>
            <a:spLocks noGrp="1"/>
          </p:cNvSpPr>
          <p:nvPr>
            <p:ph type="sldNum" sz="quarter" idx="12"/>
          </p:nvPr>
        </p:nvSpPr>
        <p:spPr/>
        <p:txBody>
          <a:bodyPr/>
          <a:lstStyle>
            <a:lvl1pPr>
              <a:defRPr/>
            </a:lvl1pPr>
          </a:lstStyle>
          <a:p>
            <a:fld id="{17AF0267-3430-4E31-9C82-DAFA9A29B0E2}" type="slidenum">
              <a:rPr lang="en-US" altLang="en-US"/>
              <a:pPr/>
              <a:t>‹#›</a:t>
            </a:fld>
            <a:endParaRPr lang="en-US" altLang="en-US"/>
          </a:p>
        </p:txBody>
      </p:sp>
    </p:spTree>
    <p:extLst>
      <p:ext uri="{BB962C8B-B14F-4D97-AF65-F5344CB8AC3E}">
        <p14:creationId xmlns:p14="http://schemas.microsoft.com/office/powerpoint/2010/main" val="3860491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63A29E0-FC97-433A-9E27-2A4B195DF9D4}"/>
              </a:ext>
            </a:extLst>
          </p:cNvPr>
          <p:cNvSpPr>
            <a:spLocks noGrp="1"/>
          </p:cNvSpPr>
          <p:nvPr>
            <p:ph type="dt" sz="half" idx="10"/>
          </p:nvPr>
        </p:nvSpPr>
        <p:spPr/>
        <p:txBody>
          <a:bodyPr/>
          <a:lstStyle>
            <a:lvl1pPr>
              <a:defRPr/>
            </a:lvl1pPr>
          </a:lstStyle>
          <a:p>
            <a:pPr>
              <a:defRPr/>
            </a:pPr>
            <a:fld id="{154BF450-8FEC-40E2-ADB7-B978ABB4A7F3}" type="datetime1">
              <a:rPr lang="en-US" altLang="en-US"/>
              <a:pPr>
                <a:defRPr/>
              </a:pPr>
              <a:t>5/13/2019</a:t>
            </a:fld>
            <a:endParaRPr lang="en-US" altLang="en-US"/>
          </a:p>
        </p:txBody>
      </p:sp>
      <p:sp>
        <p:nvSpPr>
          <p:cNvPr id="6" name="Footer Placeholder 4">
            <a:extLst>
              <a:ext uri="{FF2B5EF4-FFF2-40B4-BE49-F238E27FC236}">
                <a16:creationId xmlns:a16="http://schemas.microsoft.com/office/drawing/2014/main" id="{6455FDF2-C75E-4B58-9F82-4B38BE26B2C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88A4ABD-F400-4CDF-A86E-83B7D2F26ADF}"/>
              </a:ext>
            </a:extLst>
          </p:cNvPr>
          <p:cNvSpPr>
            <a:spLocks noGrp="1"/>
          </p:cNvSpPr>
          <p:nvPr>
            <p:ph type="sldNum" sz="quarter" idx="12"/>
          </p:nvPr>
        </p:nvSpPr>
        <p:spPr/>
        <p:txBody>
          <a:bodyPr/>
          <a:lstStyle>
            <a:lvl1pPr>
              <a:defRPr/>
            </a:lvl1pPr>
          </a:lstStyle>
          <a:p>
            <a:fld id="{582A37EE-2C15-4C67-A17A-1C672D4D45E2}" type="slidenum">
              <a:rPr lang="en-US" altLang="en-US"/>
              <a:pPr/>
              <a:t>‹#›</a:t>
            </a:fld>
            <a:endParaRPr lang="en-US" altLang="en-US"/>
          </a:p>
        </p:txBody>
      </p:sp>
    </p:spTree>
    <p:extLst>
      <p:ext uri="{BB962C8B-B14F-4D97-AF65-F5344CB8AC3E}">
        <p14:creationId xmlns:p14="http://schemas.microsoft.com/office/powerpoint/2010/main" val="109523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7EA7974-73DF-4212-9E43-9E56DD40A1AA}"/>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DB5AF79-6098-43B8-86B0-296AA1345306}"/>
              </a:ext>
            </a:extLst>
          </p:cNvPr>
          <p:cNvSpPr>
            <a:spLocks noGrp="1"/>
          </p:cNvSpPr>
          <p:nvPr>
            <p:ph type="body" idx="1"/>
          </p:nvPr>
        </p:nvSpPr>
        <p:spPr bwMode="auto">
          <a:xfrm>
            <a:off x="609600" y="16002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A4765BB-4E46-4A17-890D-13572E11D35F}"/>
              </a:ext>
            </a:extLst>
          </p:cNvPr>
          <p:cNvSpPr>
            <a:spLocks noGrp="1"/>
          </p:cNvSpPr>
          <p:nvPr>
            <p:ph type="dt" sz="half" idx="2"/>
          </p:nvPr>
        </p:nvSpPr>
        <p:spPr>
          <a:xfrm>
            <a:off x="609600" y="6356355"/>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FFFFFF"/>
                </a:solidFill>
                <a:latin typeface="Calibri" pitchFamily="34" charset="0"/>
              </a:defRPr>
            </a:lvl1pPr>
          </a:lstStyle>
          <a:p>
            <a:pPr>
              <a:defRPr/>
            </a:pPr>
            <a:fld id="{96D7CB48-FB95-43F9-B294-1AD016EB8897}" type="datetime1">
              <a:rPr lang="en-US" altLang="en-US"/>
              <a:pPr>
                <a:defRPr/>
              </a:pPr>
              <a:t>5/13/2019</a:t>
            </a:fld>
            <a:endParaRPr lang="en-US" altLang="en-US"/>
          </a:p>
        </p:txBody>
      </p:sp>
      <p:sp>
        <p:nvSpPr>
          <p:cNvPr id="5" name="Footer Placeholder 4">
            <a:extLst>
              <a:ext uri="{FF2B5EF4-FFF2-40B4-BE49-F238E27FC236}">
                <a16:creationId xmlns:a16="http://schemas.microsoft.com/office/drawing/2014/main" id="{2443D4D1-5933-4D7C-8C23-C94AD4F14E97}"/>
              </a:ext>
            </a:extLst>
          </p:cNvPr>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661F1179-E68C-4231-AF29-D7523D96EFA8}"/>
              </a:ext>
            </a:extLst>
          </p:cNvPr>
          <p:cNvSpPr>
            <a:spLocks noGrp="1"/>
          </p:cNvSpPr>
          <p:nvPr>
            <p:ph type="sldNum" sz="quarter" idx="4"/>
          </p:nvPr>
        </p:nvSpPr>
        <p:spPr>
          <a:xfrm>
            <a:off x="8737600" y="6356355"/>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latin typeface="Calibri" panose="020F0502020204030204" pitchFamily="34" charset="0"/>
              </a:defRPr>
            </a:lvl1pPr>
          </a:lstStyle>
          <a:p>
            <a:fld id="{EAF949B2-69FA-4EC5-8FD4-C8D786EE1AD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189"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377"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566"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754"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891" indent="-342891" algn="l" defTabSz="457189"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2971" indent="-228594" algn="l" defTabSz="457189"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160"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349"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8"/>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41" y="1189183"/>
            <a:ext cx="11653523" cy="205148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11367168" y="6437742"/>
            <a:ext cx="555597" cy="133860"/>
          </a:xfrm>
          <a:prstGeom prst="rect">
            <a:avLst/>
          </a:prstGeom>
        </p:spPr>
        <p:txBody>
          <a:bodyPr vert="horz" lIns="91440" tIns="0" rIns="0" bIns="0" rtlCol="0" anchor="ctr"/>
          <a:lstStyle>
            <a:lvl1pPr algn="r" defTabSz="685802" fontAlgn="auto">
              <a:spcBef>
                <a:spcPts val="0"/>
              </a:spcBef>
              <a:spcAft>
                <a:spcPts val="0"/>
              </a:spcAft>
              <a:defRPr lang="en-US" sz="663"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056260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ransition>
    <p:fade/>
  </p:transition>
  <p:txStyles>
    <p:titleStyle>
      <a:lvl1pPr algn="l" defTabSz="685155" rtl="0" fontAlgn="base">
        <a:lnSpc>
          <a:spcPct val="90000"/>
        </a:lnSpc>
        <a:spcBef>
          <a:spcPct val="0"/>
        </a:spcBef>
        <a:spcAft>
          <a:spcPct val="0"/>
        </a:spcAft>
        <a:defRPr lang="en-US" sz="2941" kern="1200" spc="-75" dirty="0">
          <a:ln w="3175">
            <a:noFill/>
          </a:ln>
          <a:solidFill>
            <a:schemeClr val="tx1"/>
          </a:solidFill>
          <a:latin typeface="+mj-lt"/>
          <a:ea typeface="ＭＳ Ｐゴシック" charset="0"/>
          <a:cs typeface="Segoe UI" pitchFamily="34" charset="0"/>
        </a:defRPr>
      </a:lvl1pPr>
      <a:lvl2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2pPr>
      <a:lvl3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3pPr>
      <a:lvl4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4pPr>
      <a:lvl5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5pPr>
      <a:lvl6pPr marL="336158"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6pPr>
      <a:lvl7pPr marL="672314"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7pPr>
      <a:lvl8pPr marL="1008473"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8pPr>
      <a:lvl9pPr marL="1344630"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9pPr>
    </p:titleStyle>
    <p:bodyStyle>
      <a:lvl1pPr marL="252118" indent="-252118" algn="l" defTabSz="685155" rtl="0" fontAlgn="base">
        <a:lnSpc>
          <a:spcPct val="90000"/>
        </a:lnSpc>
        <a:spcBef>
          <a:spcPct val="20000"/>
        </a:spcBef>
        <a:spcAft>
          <a:spcPct val="0"/>
        </a:spcAft>
        <a:buSzPct val="90000"/>
        <a:buFont typeface="Arial" charset="0"/>
        <a:buChar char="•"/>
        <a:defRPr sz="2647" kern="1200">
          <a:solidFill>
            <a:schemeClr val="accent1"/>
          </a:solidFill>
          <a:latin typeface="+mj-lt"/>
          <a:ea typeface="ＭＳ Ｐゴシック" charset="0"/>
          <a:cs typeface="ＭＳ Ｐゴシック" charset="0"/>
        </a:defRPr>
      </a:lvl1pPr>
      <a:lvl2pPr marL="429535" indent="-177417" algn="l" defTabSz="685155" rtl="0" fontAlgn="base">
        <a:lnSpc>
          <a:spcPct val="90000"/>
        </a:lnSpc>
        <a:spcBef>
          <a:spcPct val="20000"/>
        </a:spcBef>
        <a:spcAft>
          <a:spcPct val="0"/>
        </a:spcAft>
        <a:buSzPct val="90000"/>
        <a:buFont typeface="Arial" charset="0"/>
        <a:buChar char="•"/>
        <a:defRPr sz="1764" kern="1200">
          <a:solidFill>
            <a:schemeClr val="tx1"/>
          </a:solidFill>
          <a:latin typeface="+mn-lt"/>
          <a:ea typeface="ＭＳ Ｐゴシック" charset="0"/>
          <a:cs typeface="+mn-cs"/>
        </a:defRPr>
      </a:lvl2pPr>
      <a:lvl3pPr marL="588276" indent="-168078" algn="l" defTabSz="685155" rtl="0" fontAlgn="base">
        <a:lnSpc>
          <a:spcPct val="90000"/>
        </a:lnSpc>
        <a:spcBef>
          <a:spcPct val="20000"/>
        </a:spcBef>
        <a:spcAft>
          <a:spcPct val="0"/>
        </a:spcAft>
        <a:buSzPct val="90000"/>
        <a:buFont typeface="Arial" charset="0"/>
        <a:buChar char="•"/>
        <a:defRPr sz="1471" kern="1200">
          <a:solidFill>
            <a:schemeClr val="tx1"/>
          </a:solidFill>
          <a:latin typeface="+mn-lt"/>
          <a:ea typeface="ＭＳ Ｐゴシック" charset="0"/>
          <a:cs typeface="+mn-cs"/>
        </a:defRPr>
      </a:lvl3pPr>
      <a:lvl4pPr marL="756354" indent="-168078" algn="l" defTabSz="68515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4pPr>
      <a:lvl5pPr marL="924433" indent="-168078" algn="l" defTabSz="68515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5pPr>
      <a:lvl6pPr marL="1885953"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54"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54"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55"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02" rtl="0" eaLnBrk="1" latinLnBrk="0" hangingPunct="1">
        <a:defRPr sz="1323" kern="1200">
          <a:solidFill>
            <a:schemeClr val="tx1"/>
          </a:solidFill>
          <a:latin typeface="+mn-lt"/>
          <a:ea typeface="+mn-ea"/>
          <a:cs typeface="+mn-cs"/>
        </a:defRPr>
      </a:lvl1pPr>
      <a:lvl2pPr marL="342901" algn="l" defTabSz="685802" rtl="0" eaLnBrk="1" latinLnBrk="0" hangingPunct="1">
        <a:defRPr sz="1323" kern="1200">
          <a:solidFill>
            <a:schemeClr val="tx1"/>
          </a:solidFill>
          <a:latin typeface="+mn-lt"/>
          <a:ea typeface="+mn-ea"/>
          <a:cs typeface="+mn-cs"/>
        </a:defRPr>
      </a:lvl2pPr>
      <a:lvl3pPr marL="685802" algn="l" defTabSz="685802" rtl="0" eaLnBrk="1" latinLnBrk="0" hangingPunct="1">
        <a:defRPr sz="1323" kern="1200">
          <a:solidFill>
            <a:schemeClr val="tx1"/>
          </a:solidFill>
          <a:latin typeface="+mn-lt"/>
          <a:ea typeface="+mn-ea"/>
          <a:cs typeface="+mn-cs"/>
        </a:defRPr>
      </a:lvl3pPr>
      <a:lvl4pPr marL="1028702" algn="l" defTabSz="685802" rtl="0" eaLnBrk="1" latinLnBrk="0" hangingPunct="1">
        <a:defRPr sz="1323" kern="1200">
          <a:solidFill>
            <a:schemeClr val="tx1"/>
          </a:solidFill>
          <a:latin typeface="+mn-lt"/>
          <a:ea typeface="+mn-ea"/>
          <a:cs typeface="+mn-cs"/>
        </a:defRPr>
      </a:lvl4pPr>
      <a:lvl5pPr marL="1371602" algn="l" defTabSz="685802" rtl="0" eaLnBrk="1" latinLnBrk="0" hangingPunct="1">
        <a:defRPr sz="1323" kern="1200">
          <a:solidFill>
            <a:schemeClr val="tx1"/>
          </a:solidFill>
          <a:latin typeface="+mn-lt"/>
          <a:ea typeface="+mn-ea"/>
          <a:cs typeface="+mn-cs"/>
        </a:defRPr>
      </a:lvl5pPr>
      <a:lvl6pPr marL="1714504" algn="l" defTabSz="685802" rtl="0" eaLnBrk="1" latinLnBrk="0" hangingPunct="1">
        <a:defRPr sz="1323" kern="1200">
          <a:solidFill>
            <a:schemeClr val="tx1"/>
          </a:solidFill>
          <a:latin typeface="+mn-lt"/>
          <a:ea typeface="+mn-ea"/>
          <a:cs typeface="+mn-cs"/>
        </a:defRPr>
      </a:lvl6pPr>
      <a:lvl7pPr marL="2057403" algn="l" defTabSz="685802" rtl="0" eaLnBrk="1" latinLnBrk="0" hangingPunct="1">
        <a:defRPr sz="1323" kern="1200">
          <a:solidFill>
            <a:schemeClr val="tx1"/>
          </a:solidFill>
          <a:latin typeface="+mn-lt"/>
          <a:ea typeface="+mn-ea"/>
          <a:cs typeface="+mn-cs"/>
        </a:defRPr>
      </a:lvl7pPr>
      <a:lvl8pPr marL="2400304" algn="l" defTabSz="685802" rtl="0" eaLnBrk="1" latinLnBrk="0" hangingPunct="1">
        <a:defRPr sz="1323" kern="1200">
          <a:solidFill>
            <a:schemeClr val="tx1"/>
          </a:solidFill>
          <a:latin typeface="+mn-lt"/>
          <a:ea typeface="+mn-ea"/>
          <a:cs typeface="+mn-cs"/>
        </a:defRPr>
      </a:lvl8pPr>
      <a:lvl9pPr marL="2743206" algn="l" defTabSz="685802" rtl="0" eaLnBrk="1" latinLnBrk="0" hangingPunct="1">
        <a:defRPr sz="13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hyperlink" Target="mailto:damian.widera@euvic.pl" TargetMode="External"/><Relationship Id="rId7" Type="http://schemas.openxmlformats.org/officeDocument/2006/relationships/image" Target="../media/image8.jpeg"/><Relationship Id="rId2" Type="http://schemas.openxmlformats.org/officeDocument/2006/relationships/hyperlink" Target="http://www.lgbs.p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www.codingfamily.n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6.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machine-learning-server/r/concept-what-is-compute-context" TargetMode="Externa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machine-learning-server/python-reference/revoscalepy/revoscalepy-package" TargetMode="External"/><Relationship Id="rId2" Type="http://schemas.openxmlformats.org/officeDocument/2006/relationships/hyperlink" Target="https://docs.microsoft.com/en-us/machine-learning-server/python-reference/introducing-python-package-reference" TargetMode="External"/><Relationship Id="rId1" Type="http://schemas.openxmlformats.org/officeDocument/2006/relationships/slideLayout" Target="../slideLayouts/slideLayout46.xml"/><Relationship Id="rId6" Type="http://schemas.openxmlformats.org/officeDocument/2006/relationships/hyperlink" Target="https://docs.microsoft.com/en-us/machine-learning-server/install/microsoftml-install-pretrained-models" TargetMode="External"/><Relationship Id="rId5" Type="http://schemas.openxmlformats.org/officeDocument/2006/relationships/hyperlink" Target="https://docs.microsoft.com/en-us/machine-learning-server/python-reference/azureml-model-management-sdk/azureml-model-management-sdk" TargetMode="External"/><Relationship Id="rId4" Type="http://schemas.openxmlformats.org/officeDocument/2006/relationships/hyperlink" Target="https://docs.microsoft.com/en-us/machine-learning-server/python-reference/microsoftml/microsoftml-packag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machine-learning-server/install/python-libraries-interpreter" TargetMode="External"/><Relationship Id="rId2" Type="http://schemas.openxmlformats.org/officeDocument/2006/relationships/image" Target="../media/image11.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4" y="41278"/>
            <a:ext cx="12192003" cy="349246"/>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4" y="-4"/>
            <a:ext cx="12192001" cy="349247"/>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Tytuł 1">
            <a:extLst>
              <a:ext uri="{FF2B5EF4-FFF2-40B4-BE49-F238E27FC236}">
                <a16:creationId xmlns:a16="http://schemas.microsoft.com/office/drawing/2014/main" id="{1D05F1E7-9BC0-44CF-96FA-A0F00A67A4BF}"/>
              </a:ext>
            </a:extLst>
          </p:cNvPr>
          <p:cNvSpPr txBox="1">
            <a:spLocks/>
          </p:cNvSpPr>
          <p:nvPr/>
        </p:nvSpPr>
        <p:spPr>
          <a:xfrm>
            <a:off x="550122" y="2303376"/>
            <a:ext cx="9992836" cy="22512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lumMod val="75000"/>
                  </a:schemeClr>
                </a:solidFill>
                <a:latin typeface="+mj-lt"/>
                <a:ea typeface="+mj-ea"/>
                <a:cs typeface="+mj-cs"/>
              </a:defRPr>
            </a:lvl1pPr>
          </a:lstStyle>
          <a:p>
            <a:pPr fontAlgn="auto">
              <a:spcBef>
                <a:spcPts val="0"/>
              </a:spcBef>
              <a:spcAft>
                <a:spcPts val="0"/>
              </a:spcAft>
            </a:pPr>
            <a:r>
              <a:rPr lang="en-US" sz="4800" dirty="0">
                <a:solidFill>
                  <a:srgbClr val="465562">
                    <a:lumMod val="75000"/>
                  </a:srgbClr>
                </a:solidFill>
                <a:latin typeface="Euphemia"/>
              </a:rPr>
              <a:t>Machine Learning with SQL Server</a:t>
            </a:r>
            <a:endParaRPr lang="pl-PL" sz="4800" dirty="0">
              <a:solidFill>
                <a:srgbClr val="465562">
                  <a:lumMod val="75000"/>
                </a:srgbClr>
              </a:solidFill>
              <a:latin typeface="Euphemia"/>
            </a:endParaRPr>
          </a:p>
          <a:p>
            <a:pPr fontAlgn="auto">
              <a:spcBef>
                <a:spcPts val="0"/>
              </a:spcBef>
              <a:spcAft>
                <a:spcPts val="0"/>
              </a:spcAft>
            </a:pPr>
            <a:endParaRPr lang="pl-PL" sz="4800" dirty="0">
              <a:solidFill>
                <a:srgbClr val="465562">
                  <a:lumMod val="75000"/>
                </a:srgbClr>
              </a:solidFill>
              <a:latin typeface="Euphemia"/>
            </a:endParaRPr>
          </a:p>
          <a:p>
            <a:pPr fontAlgn="auto">
              <a:spcBef>
                <a:spcPts val="0"/>
              </a:spcBef>
              <a:spcAft>
                <a:spcPts val="0"/>
              </a:spcAft>
            </a:pPr>
            <a:r>
              <a:rPr lang="pl-PL" sz="4800" dirty="0">
                <a:solidFill>
                  <a:srgbClr val="465562">
                    <a:lumMod val="75000"/>
                  </a:srgbClr>
                </a:solidFill>
                <a:latin typeface="Euphemia"/>
              </a:rPr>
              <a:t>Part </a:t>
            </a:r>
            <a:r>
              <a:rPr lang="en-US" sz="4800" dirty="0">
                <a:solidFill>
                  <a:srgbClr val="465562">
                    <a:lumMod val="75000"/>
                  </a:srgbClr>
                </a:solidFill>
                <a:latin typeface="Euphemia"/>
              </a:rPr>
              <a:t>2</a:t>
            </a:r>
            <a:r>
              <a:rPr lang="pl-PL" sz="4800" dirty="0">
                <a:solidFill>
                  <a:srgbClr val="465562">
                    <a:lumMod val="75000"/>
                  </a:srgbClr>
                </a:solidFill>
                <a:latin typeface="Euphemia"/>
              </a:rPr>
              <a:t> </a:t>
            </a:r>
            <a:r>
              <a:rPr lang="en-US" sz="4800" dirty="0">
                <a:solidFill>
                  <a:srgbClr val="465562">
                    <a:lumMod val="75000"/>
                  </a:srgbClr>
                </a:solidFill>
                <a:latin typeface="Euphemia"/>
              </a:rPr>
              <a:t>– Preparing the data</a:t>
            </a:r>
            <a:endParaRPr lang="pl-PL" sz="4800" dirty="0">
              <a:solidFill>
                <a:srgbClr val="465562">
                  <a:lumMod val="75000"/>
                </a:srgbClr>
              </a:solidFill>
              <a:latin typeface="Euphemia"/>
            </a:endParaRPr>
          </a:p>
        </p:txBody>
      </p:sp>
      <p:sp>
        <p:nvSpPr>
          <p:cNvPr id="15" name="Podtytuł 3">
            <a:extLst>
              <a:ext uri="{FF2B5EF4-FFF2-40B4-BE49-F238E27FC236}">
                <a16:creationId xmlns:a16="http://schemas.microsoft.com/office/drawing/2014/main" id="{2E1CE4F6-D07D-4936-A8F3-ECB3A2FF0A4D}"/>
              </a:ext>
            </a:extLst>
          </p:cNvPr>
          <p:cNvSpPr txBox="1">
            <a:spLocks/>
          </p:cNvSpPr>
          <p:nvPr/>
        </p:nvSpPr>
        <p:spPr>
          <a:xfrm>
            <a:off x="1524004" y="4300618"/>
            <a:ext cx="7147145" cy="11160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Euphemia"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9pPr>
          </a:lstStyle>
          <a:p>
            <a:pPr fontAlgn="auto">
              <a:spcAft>
                <a:spcPts val="0"/>
              </a:spcAft>
            </a:pPr>
            <a:endParaRPr lang="pl-PL" dirty="0">
              <a:solidFill>
                <a:srgbClr val="465562"/>
              </a:solidFill>
              <a:latin typeface="Euphemia"/>
            </a:endParaRPr>
          </a:p>
        </p:txBody>
      </p:sp>
      <p:sp>
        <p:nvSpPr>
          <p:cNvPr id="17" name="Podtytuł 3">
            <a:extLst>
              <a:ext uri="{FF2B5EF4-FFF2-40B4-BE49-F238E27FC236}">
                <a16:creationId xmlns:a16="http://schemas.microsoft.com/office/drawing/2014/main" id="{7F695322-C257-4224-94C4-4A9BB663917B}"/>
              </a:ext>
            </a:extLst>
          </p:cNvPr>
          <p:cNvSpPr txBox="1">
            <a:spLocks/>
          </p:cNvSpPr>
          <p:nvPr/>
        </p:nvSpPr>
        <p:spPr>
          <a:xfrm>
            <a:off x="550122" y="5070623"/>
            <a:ext cx="8546029" cy="15679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Euphemia"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9pPr>
          </a:lstStyle>
          <a:p>
            <a:pPr fontAlgn="auto">
              <a:spcAft>
                <a:spcPts val="0"/>
              </a:spcAft>
            </a:pPr>
            <a:r>
              <a:rPr lang="en-US" dirty="0">
                <a:solidFill>
                  <a:srgbClr val="465562"/>
                </a:solidFill>
                <a:latin typeface="Euphemia"/>
              </a:rPr>
              <a:t>Damian Widera</a:t>
            </a:r>
            <a:endParaRPr lang="pl-PL" dirty="0">
              <a:solidFill>
                <a:srgbClr val="465562"/>
              </a:solidFill>
              <a:latin typeface="Euphem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1" y="1215189"/>
            <a:ext cx="4680284" cy="2438400"/>
          </a:xfrm>
        </p:spPr>
        <p:txBody>
          <a:bodyPr/>
          <a:lstStyle/>
          <a:p>
            <a:pPr algn="ctr" defTabSz="685966"/>
            <a:r>
              <a:rPr lang="en-US" sz="4400" b="1" dirty="0"/>
              <a:t>Understanding</a:t>
            </a:r>
            <a:br>
              <a:rPr lang="en-US" sz="4400" b="1" dirty="0"/>
            </a:br>
            <a:r>
              <a:rPr lang="en-US" sz="4400" b="1" dirty="0"/>
              <a:t>the data</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15676432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Understanding the Data</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t>Before you start working with data for a machine learning project, it is vital to understand what the data is, and what we want to achieve. </a:t>
            </a:r>
          </a:p>
          <a:p>
            <a:pPr fontAlgn="auto">
              <a:spcAft>
                <a:spcPts val="0"/>
              </a:spcAft>
              <a:buSzPct val="110000"/>
              <a:buFont typeface="Arial" panose="020B0604020202020204" pitchFamily="34" charset="0"/>
              <a:buChar char="•"/>
            </a:pPr>
            <a:endParaRPr lang="en-US" dirty="0"/>
          </a:p>
          <a:p>
            <a:pPr fontAlgn="auto">
              <a:spcAft>
                <a:spcPts val="0"/>
              </a:spcAft>
              <a:buSzPct val="110000"/>
              <a:buFont typeface="Arial" panose="020B0604020202020204" pitchFamily="34" charset="0"/>
              <a:buChar char="•"/>
            </a:pPr>
            <a:r>
              <a:rPr lang="en-US" dirty="0"/>
              <a:t>Without it, we have no basis from which to make our decisions about what data is relevant as we clean and prepare our data</a:t>
            </a:r>
            <a:endParaRPr lang="en-US" dirty="0">
              <a:solidFill>
                <a:srgbClr val="465562"/>
              </a:solidFill>
              <a:latin typeface="Euphemia"/>
            </a:endParaRPr>
          </a:p>
        </p:txBody>
      </p:sp>
    </p:spTree>
    <p:extLst>
      <p:ext uri="{BB962C8B-B14F-4D97-AF65-F5344CB8AC3E}">
        <p14:creationId xmlns:p14="http://schemas.microsoft.com/office/powerpoint/2010/main" val="287215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863" y="1215189"/>
            <a:ext cx="4680284" cy="2438400"/>
          </a:xfrm>
        </p:spPr>
        <p:txBody>
          <a:bodyPr/>
          <a:lstStyle/>
          <a:p>
            <a:pPr algn="ctr" defTabSz="685966"/>
            <a:r>
              <a:rPr lang="en-US" sz="4400" b="1" noProof="0" dirty="0"/>
              <a:t>Data preparation</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41607254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Select the Data</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Only subset of data</a:t>
            </a:r>
          </a:p>
          <a:p>
            <a:pPr fontAlgn="auto">
              <a:spcAft>
                <a:spcPts val="0"/>
              </a:spcAft>
              <a:buSzPct val="110000"/>
              <a:buFont typeface="Arial" panose="020B0604020202020204" pitchFamily="34" charset="0"/>
              <a:buChar char="•"/>
            </a:pPr>
            <a:r>
              <a:rPr lang="en-US" dirty="0">
                <a:solidFill>
                  <a:srgbClr val="465562"/>
                </a:solidFill>
                <a:latin typeface="Euphemia"/>
              </a:rPr>
              <a:t>More data is better</a:t>
            </a:r>
          </a:p>
          <a:p>
            <a:pPr fontAlgn="auto">
              <a:spcAft>
                <a:spcPts val="0"/>
              </a:spcAft>
              <a:buSzPct val="110000"/>
              <a:buFont typeface="Arial" panose="020B0604020202020204" pitchFamily="34" charset="0"/>
              <a:buChar char="•"/>
            </a:pPr>
            <a:r>
              <a:rPr lang="en-US" dirty="0">
                <a:solidFill>
                  <a:srgbClr val="465562"/>
                </a:solidFill>
                <a:latin typeface="Euphemia"/>
              </a:rPr>
              <a:t>Good data source</a:t>
            </a:r>
          </a:p>
          <a:p>
            <a:pPr lvl="1" fontAlgn="auto">
              <a:spcAft>
                <a:spcPts val="0"/>
              </a:spcAft>
              <a:buSzPct val="110000"/>
              <a:buFont typeface="Arial" panose="020B0604020202020204" pitchFamily="34" charset="0"/>
              <a:buChar char="•"/>
            </a:pPr>
            <a:r>
              <a:rPr lang="en-US" dirty="0">
                <a:solidFill>
                  <a:srgbClr val="465562"/>
                </a:solidFill>
                <a:latin typeface="Euphemia"/>
              </a:rPr>
              <a:t>Confidence?</a:t>
            </a:r>
          </a:p>
          <a:p>
            <a:pPr fontAlgn="auto">
              <a:spcAft>
                <a:spcPts val="0"/>
              </a:spcAft>
              <a:buSzPct val="110000"/>
              <a:buFont typeface="Arial" panose="020B0604020202020204" pitchFamily="34" charset="0"/>
              <a:buChar char="•"/>
            </a:pPr>
            <a:r>
              <a:rPr lang="en-US" dirty="0">
                <a:solidFill>
                  <a:srgbClr val="465562"/>
                </a:solidFill>
                <a:latin typeface="Euphemia"/>
              </a:rPr>
              <a:t>Exclude</a:t>
            </a:r>
          </a:p>
        </p:txBody>
      </p:sp>
    </p:spTree>
    <p:extLst>
      <p:ext uri="{BB962C8B-B14F-4D97-AF65-F5344CB8AC3E}">
        <p14:creationId xmlns:p14="http://schemas.microsoft.com/office/powerpoint/2010/main" val="3779922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Data pre-processing</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Data Source </a:t>
            </a:r>
          </a:p>
          <a:p>
            <a:pPr lvl="1" fontAlgn="auto">
              <a:spcAft>
                <a:spcPts val="0"/>
              </a:spcAft>
              <a:buSzPct val="110000"/>
              <a:buFont typeface="Arial" panose="020B0604020202020204" pitchFamily="34" charset="0"/>
              <a:buChar char="•"/>
            </a:pPr>
            <a:r>
              <a:rPr lang="en-US" dirty="0">
                <a:solidFill>
                  <a:srgbClr val="465562"/>
                </a:solidFill>
                <a:latin typeface="Euphemia"/>
              </a:rPr>
              <a:t>Initial format</a:t>
            </a:r>
          </a:p>
          <a:p>
            <a:pPr lvl="1" fontAlgn="auto">
              <a:spcAft>
                <a:spcPts val="0"/>
              </a:spcAft>
              <a:buSzPct val="110000"/>
              <a:buFont typeface="Arial" panose="020B0604020202020204" pitchFamily="34" charset="0"/>
              <a:buChar char="•"/>
            </a:pPr>
            <a:r>
              <a:rPr lang="en-US" dirty="0">
                <a:solidFill>
                  <a:srgbClr val="465562"/>
                </a:solidFill>
                <a:latin typeface="Euphemia"/>
              </a:rPr>
              <a:t>Desired format</a:t>
            </a: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Missing data handling</a:t>
            </a:r>
          </a:p>
          <a:p>
            <a:pPr lvl="1" fontAlgn="auto">
              <a:spcAft>
                <a:spcPts val="0"/>
              </a:spcAft>
              <a:buSzPct val="110000"/>
              <a:buFont typeface="Arial" panose="020B0604020202020204" pitchFamily="34" charset="0"/>
              <a:buChar char="•"/>
            </a:pPr>
            <a:r>
              <a:rPr lang="en-US" dirty="0">
                <a:solidFill>
                  <a:srgbClr val="465562"/>
                </a:solidFill>
                <a:latin typeface="Euphemia"/>
              </a:rPr>
              <a:t>What are the options?</a:t>
            </a:r>
          </a:p>
          <a:p>
            <a:pPr lvl="1"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Data Sampling</a:t>
            </a:r>
          </a:p>
          <a:p>
            <a:pPr lvl="1" fontAlgn="auto">
              <a:spcAft>
                <a:spcPts val="0"/>
              </a:spcAft>
              <a:buSzPct val="110000"/>
              <a:buFont typeface="Arial" panose="020B0604020202020204" pitchFamily="34" charset="0"/>
              <a:buChar char="•"/>
            </a:pPr>
            <a:r>
              <a:rPr lang="en-US" dirty="0">
                <a:solidFill>
                  <a:srgbClr val="465562"/>
                </a:solidFill>
                <a:latin typeface="Euphemia"/>
              </a:rPr>
              <a:t>Only subset of data</a:t>
            </a:r>
          </a:p>
        </p:txBody>
      </p:sp>
    </p:spTree>
    <p:extLst>
      <p:ext uri="{BB962C8B-B14F-4D97-AF65-F5344CB8AC3E}">
        <p14:creationId xmlns:p14="http://schemas.microsoft.com/office/powerpoint/2010/main" val="2301190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Data pre-processing – missing data</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Drop data in the row </a:t>
            </a:r>
          </a:p>
          <a:p>
            <a:pPr lvl="1" fontAlgn="auto">
              <a:spcAft>
                <a:spcPts val="0"/>
              </a:spcAft>
              <a:buSzPct val="110000"/>
              <a:buFont typeface="Arial" panose="020B0604020202020204" pitchFamily="34" charset="0"/>
              <a:buChar char="•"/>
            </a:pPr>
            <a:r>
              <a:rPr lang="en-US" dirty="0">
                <a:solidFill>
                  <a:srgbClr val="465562"/>
                </a:solidFill>
                <a:latin typeface="Euphemia"/>
              </a:rPr>
              <a:t>NULL (</a:t>
            </a:r>
            <a:r>
              <a:rPr lang="en-US" dirty="0" err="1">
                <a:solidFill>
                  <a:srgbClr val="465562"/>
                </a:solidFill>
                <a:latin typeface="Euphemia"/>
              </a:rPr>
              <a:t>NaN</a:t>
            </a:r>
            <a:r>
              <a:rPr lang="en-US" dirty="0">
                <a:solidFill>
                  <a:srgbClr val="465562"/>
                </a:solidFill>
                <a:latin typeface="Euphemia"/>
              </a:rPr>
              <a:t>) value - delete</a:t>
            </a:r>
          </a:p>
          <a:p>
            <a:pPr fontAlgn="auto">
              <a:spcAft>
                <a:spcPts val="0"/>
              </a:spcAft>
              <a:buSzPct val="110000"/>
              <a:buFont typeface="Arial" panose="020B0604020202020204" pitchFamily="34" charset="0"/>
              <a:buChar char="•"/>
            </a:pPr>
            <a:r>
              <a:rPr lang="en-US" dirty="0">
                <a:solidFill>
                  <a:srgbClr val="465562"/>
                </a:solidFill>
                <a:latin typeface="Euphemia"/>
              </a:rPr>
              <a:t>Drop data on a column level</a:t>
            </a:r>
          </a:p>
          <a:p>
            <a:pPr lvl="1" fontAlgn="auto">
              <a:spcAft>
                <a:spcPts val="0"/>
              </a:spcAft>
              <a:buSzPct val="110000"/>
              <a:buFont typeface="Arial" panose="020B0604020202020204" pitchFamily="34" charset="0"/>
              <a:buChar char="•"/>
            </a:pPr>
            <a:r>
              <a:rPr lang="en-US" dirty="0">
                <a:solidFill>
                  <a:srgbClr val="465562"/>
                </a:solidFill>
                <a:latin typeface="Euphemia"/>
              </a:rPr>
              <a:t>As above but from a column perspective</a:t>
            </a:r>
          </a:p>
          <a:p>
            <a:pPr fontAlgn="auto">
              <a:spcAft>
                <a:spcPts val="0"/>
              </a:spcAft>
              <a:buSzPct val="110000"/>
              <a:buFont typeface="Arial" panose="020B0604020202020204" pitchFamily="34" charset="0"/>
              <a:buChar char="•"/>
            </a:pPr>
            <a:r>
              <a:rPr lang="en-US" dirty="0">
                <a:solidFill>
                  <a:srgbClr val="465562"/>
                </a:solidFill>
                <a:latin typeface="Euphemia"/>
              </a:rPr>
              <a:t>Filter cut-off</a:t>
            </a:r>
          </a:p>
          <a:p>
            <a:pPr lvl="1" fontAlgn="auto">
              <a:spcAft>
                <a:spcPts val="0"/>
              </a:spcAft>
              <a:buSzPct val="110000"/>
              <a:buFont typeface="Arial" panose="020B0604020202020204" pitchFamily="34" charset="0"/>
              <a:buChar char="•"/>
            </a:pPr>
            <a:r>
              <a:rPr lang="en-US" dirty="0" err="1">
                <a:solidFill>
                  <a:srgbClr val="465562"/>
                </a:solidFill>
                <a:latin typeface="Euphemia"/>
              </a:rPr>
              <a:t>Thershold</a:t>
            </a:r>
            <a:r>
              <a:rPr lang="en-US" dirty="0">
                <a:solidFill>
                  <a:srgbClr val="465562"/>
                </a:solidFill>
                <a:latin typeface="Euphemia"/>
              </a:rPr>
              <a:t> that says how many non-</a:t>
            </a:r>
            <a:r>
              <a:rPr lang="en-US" dirty="0" err="1">
                <a:solidFill>
                  <a:srgbClr val="465562"/>
                </a:solidFill>
                <a:latin typeface="Euphemia"/>
              </a:rPr>
              <a:t>NaN</a:t>
            </a:r>
            <a:r>
              <a:rPr lang="en-US" dirty="0">
                <a:solidFill>
                  <a:srgbClr val="465562"/>
                </a:solidFill>
                <a:latin typeface="Euphemia"/>
              </a:rPr>
              <a:t> values must be in a row</a:t>
            </a: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Imputer – automatically change missing data according to a strategy:</a:t>
            </a:r>
          </a:p>
          <a:p>
            <a:pPr lvl="1" fontAlgn="auto">
              <a:spcAft>
                <a:spcPts val="0"/>
              </a:spcAft>
              <a:buSzPct val="110000"/>
              <a:buFont typeface="Arial" panose="020B0604020202020204" pitchFamily="34" charset="0"/>
              <a:buChar char="•"/>
            </a:pPr>
            <a:r>
              <a:rPr lang="en-US" dirty="0">
                <a:solidFill>
                  <a:srgbClr val="465562"/>
                </a:solidFill>
                <a:latin typeface="Euphemia"/>
              </a:rPr>
              <a:t>Mean, Median, Most Frequent, Constant, Min, Max</a:t>
            </a:r>
          </a:p>
        </p:txBody>
      </p:sp>
    </p:spTree>
    <p:extLst>
      <p:ext uri="{BB962C8B-B14F-4D97-AF65-F5344CB8AC3E}">
        <p14:creationId xmlns:p14="http://schemas.microsoft.com/office/powerpoint/2010/main" val="3447637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Data pre-processing</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Removing duplicates</a:t>
            </a:r>
          </a:p>
          <a:p>
            <a:pPr lvl="1" fontAlgn="auto">
              <a:spcAft>
                <a:spcPts val="0"/>
              </a:spcAft>
              <a:buSzPct val="110000"/>
              <a:buFont typeface="Arial" panose="020B0604020202020204" pitchFamily="34" charset="0"/>
              <a:buChar char="•"/>
            </a:pPr>
            <a:r>
              <a:rPr lang="en-US" dirty="0">
                <a:solidFill>
                  <a:srgbClr val="465562"/>
                </a:solidFill>
                <a:latin typeface="Euphemia"/>
              </a:rPr>
              <a:t>By deleting a row</a:t>
            </a:r>
          </a:p>
          <a:p>
            <a:pPr lvl="1" fontAlgn="auto">
              <a:spcAft>
                <a:spcPts val="0"/>
              </a:spcAft>
              <a:buSzPct val="110000"/>
              <a:buFont typeface="Arial" panose="020B0604020202020204" pitchFamily="34" charset="0"/>
              <a:buChar char="•"/>
            </a:pPr>
            <a:r>
              <a:rPr lang="en-US" dirty="0">
                <a:solidFill>
                  <a:srgbClr val="465562"/>
                </a:solidFill>
                <a:latin typeface="Euphemia"/>
              </a:rPr>
              <a:t>By delete data by analyzing a column</a:t>
            </a:r>
          </a:p>
          <a:p>
            <a:pPr lvl="1"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Delete a row </a:t>
            </a:r>
          </a:p>
          <a:p>
            <a:pPr lvl="1" fontAlgn="auto">
              <a:spcAft>
                <a:spcPts val="0"/>
              </a:spcAft>
              <a:buSzPct val="110000"/>
              <a:buFont typeface="Arial" panose="020B0604020202020204" pitchFamily="34" charset="0"/>
              <a:buChar char="•"/>
            </a:pPr>
            <a:r>
              <a:rPr lang="en-US" dirty="0">
                <a:solidFill>
                  <a:srgbClr val="465562"/>
                </a:solidFill>
                <a:latin typeface="Euphemia"/>
              </a:rPr>
              <a:t>Works like a SELECT DISTINCT from all features</a:t>
            </a:r>
          </a:p>
          <a:p>
            <a:pPr lvl="1"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Delete data by analyzing a column</a:t>
            </a:r>
          </a:p>
          <a:p>
            <a:pPr lvl="1" fontAlgn="auto">
              <a:spcAft>
                <a:spcPts val="0"/>
              </a:spcAft>
              <a:buSzPct val="110000"/>
              <a:buFont typeface="Arial" panose="020B0604020202020204" pitchFamily="34" charset="0"/>
              <a:buChar char="•"/>
            </a:pPr>
            <a:r>
              <a:rPr lang="en-US" dirty="0">
                <a:solidFill>
                  <a:srgbClr val="465562"/>
                </a:solidFill>
                <a:latin typeface="Euphemia"/>
              </a:rPr>
              <a:t>Column data is analyzed. Duplicate values are removed by a meaning that the row is removed</a:t>
            </a:r>
          </a:p>
        </p:txBody>
      </p:sp>
    </p:spTree>
    <p:extLst>
      <p:ext uri="{BB962C8B-B14F-4D97-AF65-F5344CB8AC3E}">
        <p14:creationId xmlns:p14="http://schemas.microsoft.com/office/powerpoint/2010/main" val="9762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Outlier detection</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An outlier is an observation that deviates drastically from other observations in a dataset</a:t>
            </a:r>
          </a:p>
          <a:p>
            <a:r>
              <a:rPr lang="en-US" dirty="0"/>
              <a:t>Occurrence:</a:t>
            </a:r>
          </a:p>
          <a:p>
            <a:pPr lvl="1"/>
            <a:r>
              <a:rPr lang="en-US" dirty="0"/>
              <a:t>Natural, Bill Gates's income</a:t>
            </a:r>
          </a:p>
          <a:p>
            <a:pPr lvl="1"/>
            <a:r>
              <a:rPr lang="en-US" dirty="0"/>
              <a:t>Error, impossible value in the data set - Heart Rate 1681 (should be 168.1)</a:t>
            </a:r>
          </a:p>
          <a:p>
            <a:r>
              <a:rPr lang="en-US" dirty="0"/>
              <a:t>How bad it is</a:t>
            </a:r>
          </a:p>
          <a:p>
            <a:pPr lvl="1"/>
            <a:r>
              <a:rPr lang="en-US" dirty="0"/>
              <a:t>Naturally </a:t>
            </a:r>
            <a:r>
              <a:rPr lang="en-US" dirty="0" err="1"/>
              <a:t>occuring</a:t>
            </a:r>
            <a:r>
              <a:rPr lang="en-US" dirty="0"/>
              <a:t>:</a:t>
            </a:r>
          </a:p>
          <a:p>
            <a:pPr lvl="2"/>
            <a:r>
              <a:rPr lang="en-US" dirty="0"/>
              <a:t>Not necessarily problematic</a:t>
            </a:r>
          </a:p>
          <a:p>
            <a:pPr lvl="2"/>
            <a:r>
              <a:rPr lang="en-US" dirty="0"/>
              <a:t>But can skew your model by affecting the slope</a:t>
            </a:r>
          </a:p>
          <a:p>
            <a:pPr lvl="1"/>
            <a:r>
              <a:rPr lang="en-US" dirty="0"/>
              <a:t>Error</a:t>
            </a:r>
          </a:p>
          <a:p>
            <a:pPr lvl="2"/>
            <a:r>
              <a:rPr lang="en-US" dirty="0"/>
              <a:t>Indicative of data quality issues</a:t>
            </a:r>
          </a:p>
          <a:p>
            <a:pPr lvl="2"/>
            <a:r>
              <a:rPr lang="en-US" dirty="0"/>
              <a:t>Treat in the same way as a missing value, i.e. use imputation</a:t>
            </a:r>
          </a:p>
          <a:p>
            <a:endParaRPr lang="en-US" dirty="0"/>
          </a:p>
        </p:txBody>
      </p:sp>
    </p:spTree>
    <p:extLst>
      <p:ext uri="{BB962C8B-B14F-4D97-AF65-F5344CB8AC3E}">
        <p14:creationId xmlns:p14="http://schemas.microsoft.com/office/powerpoint/2010/main" val="1790232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lvl="1"/>
            <a:r>
              <a:rPr lang="en-US" dirty="0"/>
              <a:t>Tukey IQR</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Identifies extreme values in data</a:t>
            </a:r>
          </a:p>
          <a:p>
            <a:endParaRPr lang="en-US" dirty="0"/>
          </a:p>
          <a:p>
            <a:r>
              <a:rPr lang="en-US" dirty="0"/>
              <a:t>Outliers are defined as:</a:t>
            </a:r>
          </a:p>
          <a:p>
            <a:pPr lvl="1"/>
            <a:r>
              <a:rPr lang="en-US" dirty="0"/>
              <a:t>Values below Q1-1.5(Q3-Q1) or above Q3+1.5(Q3-Q1)</a:t>
            </a:r>
          </a:p>
          <a:p>
            <a:pPr lvl="1"/>
            <a:endParaRPr lang="en-US" dirty="0"/>
          </a:p>
          <a:p>
            <a:r>
              <a:rPr lang="en-US" dirty="0"/>
              <a:t>Standard deviation from the mean is another common method to detect extreme values</a:t>
            </a:r>
          </a:p>
          <a:p>
            <a:pPr lvl="1"/>
            <a:r>
              <a:rPr lang="en-US" dirty="0"/>
              <a:t>But it can be problematic:</a:t>
            </a:r>
          </a:p>
          <a:p>
            <a:pPr lvl="2"/>
            <a:r>
              <a:rPr lang="en-US" dirty="0"/>
              <a:t>Assumes normality</a:t>
            </a:r>
          </a:p>
          <a:p>
            <a:pPr lvl="2"/>
            <a:r>
              <a:rPr lang="en-US" dirty="0"/>
              <a:t>Sensitive to very extreme values</a:t>
            </a:r>
          </a:p>
          <a:p>
            <a:endParaRPr lang="en-US" dirty="0"/>
          </a:p>
        </p:txBody>
      </p:sp>
    </p:spTree>
    <p:extLst>
      <p:ext uri="{BB962C8B-B14F-4D97-AF65-F5344CB8AC3E}">
        <p14:creationId xmlns:p14="http://schemas.microsoft.com/office/powerpoint/2010/main" val="3139128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lvl="1"/>
            <a:r>
              <a:rPr lang="en-US" dirty="0"/>
              <a:t>Tukey IQR</a:t>
            </a:r>
          </a:p>
        </p:txBody>
      </p:sp>
      <p:pic>
        <p:nvPicPr>
          <p:cNvPr id="3076" name="Picture 4" descr="Image result for tukey iqr">
            <a:extLst>
              <a:ext uri="{FF2B5EF4-FFF2-40B4-BE49-F238E27FC236}">
                <a16:creationId xmlns:a16="http://schemas.microsoft.com/office/drawing/2014/main" id="{7E025087-5127-48E1-9A74-4EDB72D9D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773" y="613887"/>
            <a:ext cx="6582209" cy="611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8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28C9-9A39-4DD4-A6BA-E5B8340B580C}"/>
              </a:ext>
            </a:extLst>
          </p:cNvPr>
          <p:cNvSpPr>
            <a:spLocks noGrp="1"/>
          </p:cNvSpPr>
          <p:nvPr>
            <p:ph type="title"/>
          </p:nvPr>
        </p:nvSpPr>
        <p:spPr/>
        <p:txBody>
          <a:bodyPr/>
          <a:lstStyle/>
          <a:p>
            <a:r>
              <a:rPr lang="pl-PL" dirty="0"/>
              <a:t>Damian Widera</a:t>
            </a:r>
          </a:p>
        </p:txBody>
      </p:sp>
      <p:sp>
        <p:nvSpPr>
          <p:cNvPr id="4" name="Content Placeholder 2">
            <a:extLst>
              <a:ext uri="{FF2B5EF4-FFF2-40B4-BE49-F238E27FC236}">
                <a16:creationId xmlns:a16="http://schemas.microsoft.com/office/drawing/2014/main" id="{67E0D0FF-42A9-41A8-ACA8-B28928D679C2}"/>
              </a:ext>
            </a:extLst>
          </p:cNvPr>
          <p:cNvSpPr>
            <a:spLocks noGrp="1"/>
          </p:cNvSpPr>
          <p:nvPr>
            <p:ph idx="1"/>
          </p:nvPr>
        </p:nvSpPr>
        <p:spPr>
          <a:xfrm>
            <a:off x="381368" y="1523844"/>
            <a:ext cx="11429264" cy="4952737"/>
          </a:xfrm>
        </p:spPr>
        <p:txBody>
          <a:bodyPr>
            <a:normAutofit/>
          </a:bodyPr>
          <a:lstStyle/>
          <a:p>
            <a:pPr>
              <a:lnSpc>
                <a:spcPct val="120000"/>
              </a:lnSpc>
            </a:pPr>
            <a:r>
              <a:rPr lang="pl-PL" dirty="0"/>
              <a:t>Project Manager &amp; Technical Lead | </a:t>
            </a:r>
            <a:r>
              <a:rPr lang="pl-PL" b="1" dirty="0"/>
              <a:t>EUVIC (</a:t>
            </a:r>
            <a:r>
              <a:rPr lang="pl-PL" b="1" dirty="0">
                <a:hlinkClick r:id="rId2"/>
              </a:rPr>
              <a:t>www.euvic.pl</a:t>
            </a:r>
            <a:r>
              <a:rPr lang="pl-PL" b="1" dirty="0"/>
              <a:t>)</a:t>
            </a:r>
          </a:p>
          <a:p>
            <a:pPr>
              <a:lnSpc>
                <a:spcPct val="120000"/>
              </a:lnSpc>
            </a:pPr>
            <a:r>
              <a:rPr lang="pl-PL" dirty="0"/>
              <a:t>MVP | MCT | MCSE | MCITP </a:t>
            </a:r>
          </a:p>
          <a:p>
            <a:pPr>
              <a:lnSpc>
                <a:spcPct val="120000"/>
              </a:lnSpc>
            </a:pPr>
            <a:r>
              <a:rPr lang="pl-PL" dirty="0">
                <a:hlinkClick r:id="rId3"/>
              </a:rPr>
              <a:t>damian.widera@euvic.pl</a:t>
            </a:r>
            <a:r>
              <a:rPr lang="pl-PL" dirty="0"/>
              <a:t> </a:t>
            </a:r>
            <a:endParaRPr lang="en-US" dirty="0"/>
          </a:p>
          <a:p>
            <a:pPr>
              <a:lnSpc>
                <a:spcPct val="120000"/>
              </a:lnSpc>
            </a:pPr>
            <a:r>
              <a:rPr lang="pl-PL" dirty="0"/>
              <a:t>@DamianWidera                               </a:t>
            </a:r>
          </a:p>
          <a:p>
            <a:pPr>
              <a:lnSpc>
                <a:spcPct val="120000"/>
              </a:lnSpc>
            </a:pPr>
            <a:r>
              <a:rPr lang="pl-PL" dirty="0"/>
              <a:t>facebook.com/damian.widera.10</a:t>
            </a:r>
          </a:p>
          <a:p>
            <a:pPr>
              <a:lnSpc>
                <a:spcPct val="120000"/>
              </a:lnSpc>
            </a:pPr>
            <a:r>
              <a:rPr lang="en-US" dirty="0">
                <a:hlinkClick r:id="rId4"/>
              </a:rPr>
              <a:t>www.CodingFamily.net</a:t>
            </a:r>
            <a:endParaRPr lang="en-US" dirty="0"/>
          </a:p>
          <a:p>
            <a:pPr>
              <a:lnSpc>
                <a:spcPct val="120000"/>
              </a:lnSpc>
            </a:pPr>
            <a:endParaRPr lang="pl-PL" dirty="0"/>
          </a:p>
        </p:txBody>
      </p:sp>
      <p:pic>
        <p:nvPicPr>
          <p:cNvPr id="5" name="Picture 4">
            <a:extLst>
              <a:ext uri="{FF2B5EF4-FFF2-40B4-BE49-F238E27FC236}">
                <a16:creationId xmlns:a16="http://schemas.microsoft.com/office/drawing/2014/main" id="{2DE1297C-921B-4F29-BAC4-C89DFAE32309}"/>
              </a:ext>
            </a:extLst>
          </p:cNvPr>
          <p:cNvPicPr>
            <a:picLocks noChangeAspect="1"/>
          </p:cNvPicPr>
          <p:nvPr/>
        </p:nvPicPr>
        <p:blipFill>
          <a:blip r:embed="rId5"/>
          <a:stretch>
            <a:fillRect/>
          </a:stretch>
        </p:blipFill>
        <p:spPr>
          <a:xfrm>
            <a:off x="9740117" y="144473"/>
            <a:ext cx="2069801" cy="875490"/>
          </a:xfrm>
          <a:prstGeom prst="rect">
            <a:avLst/>
          </a:prstGeom>
        </p:spPr>
      </p:pic>
      <p:pic>
        <p:nvPicPr>
          <p:cNvPr id="6" name="Picture 5">
            <a:extLst>
              <a:ext uri="{FF2B5EF4-FFF2-40B4-BE49-F238E27FC236}">
                <a16:creationId xmlns:a16="http://schemas.microsoft.com/office/drawing/2014/main" id="{15185A5C-E6B2-42EB-9835-F894F8CEC5C1}"/>
              </a:ext>
            </a:extLst>
          </p:cNvPr>
          <p:cNvPicPr>
            <a:picLocks noChangeAspect="1"/>
          </p:cNvPicPr>
          <p:nvPr/>
        </p:nvPicPr>
        <p:blipFill>
          <a:blip r:embed="rId6"/>
          <a:stretch>
            <a:fillRect/>
          </a:stretch>
        </p:blipFill>
        <p:spPr>
          <a:xfrm>
            <a:off x="9458631" y="3604488"/>
            <a:ext cx="2632772" cy="791447"/>
          </a:xfrm>
          <a:prstGeom prst="rect">
            <a:avLst/>
          </a:prstGeom>
        </p:spPr>
      </p:pic>
      <p:pic>
        <p:nvPicPr>
          <p:cNvPr id="7" name="Picture 6" descr="https://scontent-bru2-1.xx.fbcdn.net/v/t1.0-1/p320x320/21761974_10155161957606374_3136859214302263437_n.jpg?oh=078acc5683700e95b78bc111ed61edab&amp;oe=5A863E8C">
            <a:extLst>
              <a:ext uri="{FF2B5EF4-FFF2-40B4-BE49-F238E27FC236}">
                <a16:creationId xmlns:a16="http://schemas.microsoft.com/office/drawing/2014/main" id="{B8F8B1BC-A56E-4B4F-81AA-14523C9CD6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74930" y="2607388"/>
            <a:ext cx="1135702" cy="1135702"/>
          </a:xfrm>
          <a:prstGeom prst="rect">
            <a:avLst/>
          </a:prstGeom>
          <a:noFill/>
          <a:extLst>
            <a:ext uri="{909E8E84-426E-40DD-AFC4-6F175D3DCCD1}">
              <a14:hiddenFill xmlns:a14="http://schemas.microsoft.com/office/drawing/2010/main">
                <a:solidFill>
                  <a:srgbClr val="FFFFFF"/>
                </a:solidFill>
              </a14:hiddenFill>
            </a:ext>
          </a:extLst>
        </p:spPr>
      </p:pic>
      <p:pic>
        <p:nvPicPr>
          <p:cNvPr id="9" name="Obraz 8">
            <a:extLst>
              <a:ext uri="{FF2B5EF4-FFF2-40B4-BE49-F238E27FC236}">
                <a16:creationId xmlns:a16="http://schemas.microsoft.com/office/drawing/2014/main" id="{B6BE8B0F-07F9-43EF-93BA-BB404EB81EE3}"/>
              </a:ext>
            </a:extLst>
          </p:cNvPr>
          <p:cNvPicPr>
            <a:picLocks noChangeAspect="1"/>
          </p:cNvPicPr>
          <p:nvPr/>
        </p:nvPicPr>
        <p:blipFill>
          <a:blip r:embed="rId8"/>
          <a:stretch>
            <a:fillRect/>
          </a:stretch>
        </p:blipFill>
        <p:spPr>
          <a:xfrm>
            <a:off x="10551021" y="4502141"/>
            <a:ext cx="1258897" cy="1960090"/>
          </a:xfrm>
          <a:prstGeom prst="rect">
            <a:avLst/>
          </a:prstGeom>
        </p:spPr>
      </p:pic>
    </p:spTree>
    <p:extLst>
      <p:ext uri="{BB962C8B-B14F-4D97-AF65-F5344CB8AC3E}">
        <p14:creationId xmlns:p14="http://schemas.microsoft.com/office/powerpoint/2010/main" val="1968306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Kernel Density Estimation</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Non-parametric way to estimate the probability density function of a given feature</a:t>
            </a:r>
          </a:p>
          <a:p>
            <a:pPr marL="0" indent="0">
              <a:buNone/>
            </a:pPr>
            <a:endParaRPr lang="en-US" dirty="0"/>
          </a:p>
          <a:p>
            <a:r>
              <a:rPr lang="en-US" dirty="0"/>
              <a:t>Can be advantageous compared to extreme value detection (e.g. Tukey IQR)</a:t>
            </a:r>
          </a:p>
          <a:p>
            <a:pPr lvl="1"/>
            <a:r>
              <a:rPr lang="en-US" dirty="0" err="1"/>
              <a:t>Capures</a:t>
            </a:r>
            <a:r>
              <a:rPr lang="en-US" dirty="0"/>
              <a:t> outliers in bimodal distributions</a:t>
            </a:r>
          </a:p>
        </p:txBody>
      </p:sp>
    </p:spTree>
    <p:extLst>
      <p:ext uri="{BB962C8B-B14F-4D97-AF65-F5344CB8AC3E}">
        <p14:creationId xmlns:p14="http://schemas.microsoft.com/office/powerpoint/2010/main" val="437257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Kernel Density Estimation</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Non-parametric way to estimate the probability density function of a given feature</a:t>
            </a:r>
          </a:p>
          <a:p>
            <a:pPr marL="0" indent="0">
              <a:buNone/>
            </a:pPr>
            <a:endParaRPr lang="en-US" dirty="0"/>
          </a:p>
          <a:p>
            <a:r>
              <a:rPr lang="en-US" dirty="0"/>
              <a:t>Can be advantageous compared to extreme value detection (e.g. Tukey IQR)</a:t>
            </a:r>
          </a:p>
        </p:txBody>
      </p:sp>
    </p:spTree>
    <p:extLst>
      <p:ext uri="{BB962C8B-B14F-4D97-AF65-F5344CB8AC3E}">
        <p14:creationId xmlns:p14="http://schemas.microsoft.com/office/powerpoint/2010/main" val="535399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Label encoding</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Refers to converting the labels into numeric form so as to convert it into the machine-readable form. </a:t>
            </a:r>
          </a:p>
          <a:p>
            <a:r>
              <a:rPr lang="en-US" dirty="0"/>
              <a:t>Machine learning algorithms can then decide in a better way on how those labels must be operated. </a:t>
            </a:r>
          </a:p>
          <a:p>
            <a:r>
              <a:rPr lang="en-US" dirty="0"/>
              <a:t>It is an important pre-processing step for the structured dataset in supervised learning.</a:t>
            </a:r>
          </a:p>
        </p:txBody>
      </p:sp>
    </p:spTree>
    <p:extLst>
      <p:ext uri="{BB962C8B-B14F-4D97-AF65-F5344CB8AC3E}">
        <p14:creationId xmlns:p14="http://schemas.microsoft.com/office/powerpoint/2010/main" val="3740276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One Hot Encoding</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One hot encoding is the most widespread approach</a:t>
            </a:r>
          </a:p>
          <a:p>
            <a:endParaRPr lang="en-US" dirty="0"/>
          </a:p>
          <a:p>
            <a:r>
              <a:rPr lang="en-US" dirty="0"/>
              <a:t>It works very well unless your categorical variable takes on a large number of values </a:t>
            </a:r>
          </a:p>
          <a:p>
            <a:endParaRPr lang="en-US" dirty="0"/>
          </a:p>
          <a:p>
            <a:r>
              <a:rPr lang="en-US" dirty="0"/>
              <a:t>One hot encoding creates new (binary) columns, indicating the presence of each possible value from the original data. Let's work through an example</a:t>
            </a:r>
          </a:p>
          <a:p>
            <a:endParaRPr lang="en-US" dirty="0"/>
          </a:p>
        </p:txBody>
      </p:sp>
    </p:spTree>
    <p:extLst>
      <p:ext uri="{BB962C8B-B14F-4D97-AF65-F5344CB8AC3E}">
        <p14:creationId xmlns:p14="http://schemas.microsoft.com/office/powerpoint/2010/main" val="21998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One Hot Encoding</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endParaRPr lang="en-US" dirty="0"/>
          </a:p>
        </p:txBody>
      </p:sp>
      <p:pic>
        <p:nvPicPr>
          <p:cNvPr id="2" name="Picture 1">
            <a:extLst>
              <a:ext uri="{FF2B5EF4-FFF2-40B4-BE49-F238E27FC236}">
                <a16:creationId xmlns:a16="http://schemas.microsoft.com/office/drawing/2014/main" id="{8F1623DD-2221-4D3A-86A2-9E7D1C2ECE42}"/>
              </a:ext>
            </a:extLst>
          </p:cNvPr>
          <p:cNvPicPr>
            <a:picLocks noChangeAspect="1"/>
          </p:cNvPicPr>
          <p:nvPr/>
        </p:nvPicPr>
        <p:blipFill>
          <a:blip r:embed="rId2"/>
          <a:stretch>
            <a:fillRect/>
          </a:stretch>
        </p:blipFill>
        <p:spPr>
          <a:xfrm>
            <a:off x="1918497" y="1681277"/>
            <a:ext cx="8391525" cy="3290794"/>
          </a:xfrm>
          <a:prstGeom prst="rect">
            <a:avLst/>
          </a:prstGeom>
        </p:spPr>
      </p:pic>
    </p:spTree>
    <p:extLst>
      <p:ext uri="{BB962C8B-B14F-4D97-AF65-F5344CB8AC3E}">
        <p14:creationId xmlns:p14="http://schemas.microsoft.com/office/powerpoint/2010/main" val="89763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Transformations</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Scaling</a:t>
            </a:r>
          </a:p>
          <a:p>
            <a:pPr lvl="1" fontAlgn="auto">
              <a:spcAft>
                <a:spcPts val="0"/>
              </a:spcAft>
              <a:buSzPct val="110000"/>
              <a:buFont typeface="Arial" panose="020B0604020202020204" pitchFamily="34" charset="0"/>
              <a:buChar char="•"/>
            </a:pPr>
            <a:r>
              <a:rPr lang="en-US" dirty="0">
                <a:solidFill>
                  <a:srgbClr val="465562"/>
                </a:solidFill>
                <a:latin typeface="Euphemia"/>
              </a:rPr>
              <a:t>Col1 (mm) = 4890 mm</a:t>
            </a:r>
          </a:p>
          <a:p>
            <a:pPr lvl="1" fontAlgn="auto">
              <a:spcAft>
                <a:spcPts val="0"/>
              </a:spcAft>
              <a:buSzPct val="110000"/>
              <a:buFont typeface="Arial" panose="020B0604020202020204" pitchFamily="34" charset="0"/>
              <a:buChar char="•"/>
            </a:pPr>
            <a:r>
              <a:rPr lang="en-US" dirty="0">
                <a:solidFill>
                  <a:srgbClr val="465562"/>
                </a:solidFill>
                <a:latin typeface="Euphemia"/>
              </a:rPr>
              <a:t>Col2 (km) = 1.09 km</a:t>
            </a:r>
          </a:p>
          <a:p>
            <a:pPr marL="731520" lvl="2" indent="0" fontAlgn="auto">
              <a:spcAft>
                <a:spcPts val="0"/>
              </a:spcAft>
              <a:buSzPct val="110000"/>
              <a:buNone/>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Decomposition</a:t>
            </a:r>
          </a:p>
          <a:p>
            <a:pPr lvl="1" fontAlgn="auto">
              <a:spcAft>
                <a:spcPts val="0"/>
              </a:spcAft>
              <a:buSzPct val="110000"/>
              <a:buFont typeface="Arial" panose="020B0604020202020204" pitchFamily="34" charset="0"/>
              <a:buChar char="•"/>
            </a:pPr>
            <a:r>
              <a:rPr lang="en-US" dirty="0">
                <a:solidFill>
                  <a:srgbClr val="465562"/>
                </a:solidFill>
                <a:latin typeface="Euphemia"/>
              </a:rPr>
              <a:t>Datetime -&gt; date, time</a:t>
            </a:r>
          </a:p>
          <a:p>
            <a:pPr lvl="1"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Aggregation</a:t>
            </a:r>
          </a:p>
          <a:p>
            <a:pPr lvl="1" fontAlgn="auto">
              <a:spcAft>
                <a:spcPts val="0"/>
              </a:spcAft>
              <a:buSzPct val="110000"/>
              <a:buFont typeface="Arial" panose="020B0604020202020204" pitchFamily="34" charset="0"/>
              <a:buChar char="•"/>
            </a:pPr>
            <a:r>
              <a:rPr lang="en-US" dirty="0">
                <a:solidFill>
                  <a:srgbClr val="465562"/>
                </a:solidFill>
                <a:latin typeface="Euphemia"/>
              </a:rPr>
              <a:t>Length, Width -&gt; Area</a:t>
            </a:r>
          </a:p>
        </p:txBody>
      </p:sp>
    </p:spTree>
    <p:extLst>
      <p:ext uri="{BB962C8B-B14F-4D97-AF65-F5344CB8AC3E}">
        <p14:creationId xmlns:p14="http://schemas.microsoft.com/office/powerpoint/2010/main" val="1189908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Scaling, Binarization, Normalization</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err="1">
                <a:solidFill>
                  <a:srgbClr val="465562"/>
                </a:solidFill>
                <a:latin typeface="Euphemia"/>
              </a:rPr>
              <a:t>MinMax</a:t>
            </a:r>
            <a:r>
              <a:rPr lang="en-US" dirty="0">
                <a:solidFill>
                  <a:srgbClr val="465562"/>
                </a:solidFill>
                <a:latin typeface="Euphemia"/>
              </a:rPr>
              <a:t> Scaler</a:t>
            </a:r>
          </a:p>
          <a:p>
            <a:pPr fontAlgn="auto">
              <a:spcAft>
                <a:spcPts val="0"/>
              </a:spcAft>
              <a:buSzPct val="110000"/>
              <a:buFont typeface="Arial" panose="020B0604020202020204" pitchFamily="34" charset="0"/>
              <a:buChar char="•"/>
            </a:pPr>
            <a:r>
              <a:rPr lang="en-US" dirty="0">
                <a:solidFill>
                  <a:srgbClr val="465562"/>
                </a:solidFill>
                <a:latin typeface="Euphemia"/>
              </a:rPr>
              <a:t>Standard Scaler</a:t>
            </a:r>
          </a:p>
          <a:p>
            <a:pPr fontAlgn="auto">
              <a:spcAft>
                <a:spcPts val="0"/>
              </a:spcAft>
              <a:buSzPct val="110000"/>
              <a:buFont typeface="Arial" panose="020B0604020202020204" pitchFamily="34" charset="0"/>
              <a:buChar char="•"/>
            </a:pPr>
            <a:r>
              <a:rPr lang="en-US" dirty="0">
                <a:solidFill>
                  <a:srgbClr val="465562"/>
                </a:solidFill>
                <a:latin typeface="Euphemia"/>
              </a:rPr>
              <a:t>Normalize Data</a:t>
            </a:r>
          </a:p>
          <a:p>
            <a:pPr fontAlgn="auto">
              <a:spcAft>
                <a:spcPts val="0"/>
              </a:spcAft>
              <a:buSzPct val="110000"/>
              <a:buFont typeface="Arial" panose="020B0604020202020204" pitchFamily="34" charset="0"/>
              <a:buChar char="•"/>
            </a:pPr>
            <a:r>
              <a:rPr lang="en-US" dirty="0">
                <a:solidFill>
                  <a:srgbClr val="465562"/>
                </a:solidFill>
                <a:latin typeface="Euphemia"/>
              </a:rPr>
              <a:t>Binarize Data</a:t>
            </a:r>
          </a:p>
        </p:txBody>
      </p:sp>
    </p:spTree>
    <p:extLst>
      <p:ext uri="{BB962C8B-B14F-4D97-AF65-F5344CB8AC3E}">
        <p14:creationId xmlns:p14="http://schemas.microsoft.com/office/powerpoint/2010/main" val="610026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err="1">
                <a:solidFill>
                  <a:srgbClr val="465562"/>
                </a:solidFill>
                <a:latin typeface="Euphemia"/>
              </a:rPr>
              <a:t>MinMax</a:t>
            </a:r>
            <a:r>
              <a:rPr lang="en-US" sz="3200" dirty="0">
                <a:solidFill>
                  <a:srgbClr val="465562"/>
                </a:solidFill>
                <a:latin typeface="Euphemia"/>
              </a:rPr>
              <a:t> Scaler</a:t>
            </a:r>
            <a:br>
              <a:rPr lang="en-US" sz="3200" dirty="0">
                <a:solidFill>
                  <a:srgbClr val="465562"/>
                </a:solidFill>
                <a:latin typeface="Euphemia"/>
              </a:rPr>
            </a:b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t>Transforms features by scaling each feature to a given range</a:t>
            </a:r>
          </a:p>
          <a:p>
            <a:pPr fontAlgn="auto">
              <a:spcAft>
                <a:spcPts val="0"/>
              </a:spcAft>
              <a:buSzPct val="110000"/>
              <a:buFont typeface="Arial" panose="020B0604020202020204" pitchFamily="34" charset="0"/>
              <a:buChar char="•"/>
            </a:pPr>
            <a:r>
              <a:rPr lang="en-US" dirty="0"/>
              <a:t>This estimator scales and translates each feature individually such that it is in the given range on the training set, e.g. between zero and one</a:t>
            </a: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en-US" dirty="0">
              <a:solidFill>
                <a:srgbClr val="465562"/>
              </a:solidFill>
              <a:latin typeface="Euphemia"/>
            </a:endParaRPr>
          </a:p>
        </p:txBody>
      </p:sp>
      <p:sp>
        <p:nvSpPr>
          <p:cNvPr id="4" name="Rectangle 3">
            <a:extLst>
              <a:ext uri="{FF2B5EF4-FFF2-40B4-BE49-F238E27FC236}">
                <a16:creationId xmlns:a16="http://schemas.microsoft.com/office/drawing/2014/main" id="{1AB5D080-E7AC-4680-AB70-BD61570CBF97}"/>
              </a:ext>
            </a:extLst>
          </p:cNvPr>
          <p:cNvSpPr/>
          <p:nvPr/>
        </p:nvSpPr>
        <p:spPr>
          <a:xfrm>
            <a:off x="2414154" y="3759741"/>
            <a:ext cx="6937663" cy="646331"/>
          </a:xfrm>
          <a:prstGeom prst="rect">
            <a:avLst/>
          </a:prstGeom>
        </p:spPr>
        <p:txBody>
          <a:bodyPr wrap="square">
            <a:spAutoFit/>
          </a:bodyPr>
          <a:lstStyle/>
          <a:p>
            <a:r>
              <a:rPr lang="en-US" dirty="0" err="1"/>
              <a:t>X_std</a:t>
            </a:r>
            <a:r>
              <a:rPr lang="en-US" dirty="0"/>
              <a:t> = (X - </a:t>
            </a:r>
            <a:r>
              <a:rPr lang="en-US" dirty="0" err="1"/>
              <a:t>X.min</a:t>
            </a:r>
            <a:r>
              <a:rPr lang="en-US" dirty="0"/>
              <a:t>(axis=0)) / (</a:t>
            </a:r>
            <a:r>
              <a:rPr lang="en-US" dirty="0" err="1"/>
              <a:t>X.max</a:t>
            </a:r>
            <a:r>
              <a:rPr lang="en-US" dirty="0"/>
              <a:t>(axis=0) - </a:t>
            </a:r>
            <a:r>
              <a:rPr lang="en-US" dirty="0" err="1"/>
              <a:t>X.min</a:t>
            </a:r>
            <a:r>
              <a:rPr lang="en-US" dirty="0"/>
              <a:t>(axis=0))</a:t>
            </a:r>
          </a:p>
          <a:p>
            <a:r>
              <a:rPr lang="en-US" dirty="0" err="1"/>
              <a:t>X_scaled</a:t>
            </a:r>
            <a:r>
              <a:rPr lang="en-US" dirty="0"/>
              <a:t> = </a:t>
            </a:r>
            <a:r>
              <a:rPr lang="en-US" dirty="0" err="1"/>
              <a:t>X_std</a:t>
            </a:r>
            <a:r>
              <a:rPr lang="en-US" dirty="0"/>
              <a:t> * (max - min) + min</a:t>
            </a:r>
          </a:p>
        </p:txBody>
      </p:sp>
    </p:spTree>
    <p:extLst>
      <p:ext uri="{BB962C8B-B14F-4D97-AF65-F5344CB8AC3E}">
        <p14:creationId xmlns:p14="http://schemas.microsoft.com/office/powerpoint/2010/main" val="1956174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solidFill>
                  <a:srgbClr val="465562"/>
                </a:solidFill>
                <a:latin typeface="Euphemia"/>
              </a:rPr>
              <a:t>Standard Scaler </a:t>
            </a:r>
            <a:br>
              <a:rPr lang="en-US" sz="3200" dirty="0">
                <a:solidFill>
                  <a:srgbClr val="465562"/>
                </a:solidFill>
                <a:latin typeface="Euphemia"/>
              </a:rPr>
            </a:b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t>Standardize features by removing the mean and scaling to unit variance</a:t>
            </a:r>
          </a:p>
          <a:p>
            <a:pPr fontAlgn="auto">
              <a:spcAft>
                <a:spcPts val="0"/>
              </a:spcAft>
              <a:buSzPct val="110000"/>
              <a:buFont typeface="Arial" panose="020B0604020202020204" pitchFamily="34" charset="0"/>
              <a:buChar char="•"/>
            </a:pPr>
            <a:r>
              <a:rPr lang="en-US" dirty="0"/>
              <a:t>The standard score of a sample x is calculated as:</a:t>
            </a:r>
          </a:p>
          <a:p>
            <a:pPr fontAlgn="auto">
              <a:spcAft>
                <a:spcPts val="0"/>
              </a:spcAft>
              <a:buSzPct val="110000"/>
              <a:buFont typeface="Arial" panose="020B0604020202020204" pitchFamily="34" charset="0"/>
              <a:buChar char="•"/>
            </a:pPr>
            <a:endParaRPr lang="en-US" dirty="0"/>
          </a:p>
          <a:p>
            <a:pPr marL="0" indent="0" fontAlgn="auto">
              <a:spcAft>
                <a:spcPts val="0"/>
              </a:spcAft>
              <a:buSzPct val="110000"/>
              <a:buNone/>
            </a:pPr>
            <a:r>
              <a:rPr lang="en-US" dirty="0"/>
              <a:t>			z = (x - u) / s</a:t>
            </a:r>
          </a:p>
          <a:p>
            <a:pPr fontAlgn="auto">
              <a:spcAft>
                <a:spcPts val="0"/>
              </a:spcAft>
              <a:buSzPct val="110000"/>
              <a:buFont typeface="Arial" panose="020B0604020202020204" pitchFamily="34" charset="0"/>
              <a:buChar char="•"/>
            </a:pPr>
            <a:r>
              <a:rPr lang="en-US" dirty="0"/>
              <a:t>u is the mean of the training samples or zero if </a:t>
            </a:r>
            <a:r>
              <a:rPr lang="en-US" dirty="0" err="1"/>
              <a:t>with_mean</a:t>
            </a:r>
            <a:r>
              <a:rPr lang="en-US" dirty="0"/>
              <a:t>=False, </a:t>
            </a:r>
          </a:p>
          <a:p>
            <a:pPr fontAlgn="auto">
              <a:spcAft>
                <a:spcPts val="0"/>
              </a:spcAft>
              <a:buSzPct val="110000"/>
              <a:buFont typeface="Arial" panose="020B0604020202020204" pitchFamily="34" charset="0"/>
              <a:buChar char="•"/>
            </a:pPr>
            <a:r>
              <a:rPr lang="en-US" dirty="0"/>
              <a:t>s is the standard deviation of the training samples or one if </a:t>
            </a:r>
            <a:r>
              <a:rPr lang="en-US" dirty="0" err="1"/>
              <a:t>with_std</a:t>
            </a:r>
            <a:r>
              <a:rPr lang="en-US" dirty="0"/>
              <a:t>=False.</a:t>
            </a:r>
          </a:p>
          <a:p>
            <a:pPr fontAlgn="auto">
              <a:spcAft>
                <a:spcPts val="0"/>
              </a:spcAft>
              <a:buSzPct val="110000"/>
              <a:buFont typeface="Arial" panose="020B0604020202020204" pitchFamily="34" charset="0"/>
              <a:buChar char="•"/>
            </a:pPr>
            <a:endParaRPr lang="en-US" dirty="0"/>
          </a:p>
          <a:p>
            <a:pPr fontAlgn="auto">
              <a:spcAft>
                <a:spcPts val="0"/>
              </a:spcAft>
              <a:buSzPct val="110000"/>
              <a:buFont typeface="Arial" panose="020B0604020202020204" pitchFamily="34" charset="0"/>
              <a:buChar char="•"/>
            </a:pPr>
            <a:r>
              <a:rPr lang="en-US" b="1" dirty="0"/>
              <a:t>Centering</a:t>
            </a:r>
            <a:r>
              <a:rPr lang="en-US" dirty="0"/>
              <a:t> and </a:t>
            </a:r>
            <a:r>
              <a:rPr lang="en-US" b="1" dirty="0"/>
              <a:t>scaling</a:t>
            </a:r>
            <a:r>
              <a:rPr lang="en-US" dirty="0"/>
              <a:t> happen independently on each feature by computing the relevant statistics on the samples in the training set. Mean and standard deviation are then stored to be used on later data using the transform method</a:t>
            </a:r>
            <a:endParaRPr lang="en-US" dirty="0">
              <a:solidFill>
                <a:srgbClr val="465562"/>
              </a:solidFill>
              <a:latin typeface="Euphemia"/>
            </a:endParaRPr>
          </a:p>
        </p:txBody>
      </p:sp>
    </p:spTree>
    <p:extLst>
      <p:ext uri="{BB962C8B-B14F-4D97-AF65-F5344CB8AC3E}">
        <p14:creationId xmlns:p14="http://schemas.microsoft.com/office/powerpoint/2010/main" val="2726209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Normalize Data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Normalize samples individually to unit norm.</a:t>
            </a:r>
          </a:p>
          <a:p>
            <a:pPr lvl="1"/>
            <a:r>
              <a:rPr lang="en-US" dirty="0"/>
              <a:t>Every observation is normalized to have the length 1</a:t>
            </a:r>
          </a:p>
          <a:p>
            <a:r>
              <a:rPr lang="en-US" dirty="0"/>
              <a:t>Each sample (i.e. each row of the data matrix) with at least one non zero component is rescaled independently of other samples so that its norm (L1 or L2) equals one</a:t>
            </a:r>
          </a:p>
          <a:p>
            <a:r>
              <a:rPr lang="en-US" dirty="0"/>
              <a:t>L1 – Lasso Regression</a:t>
            </a:r>
          </a:p>
          <a:p>
            <a:r>
              <a:rPr lang="en-US" dirty="0"/>
              <a:t>L2 – Ridge Regression</a:t>
            </a:r>
          </a:p>
          <a:p>
            <a:endParaRPr lang="en-US" dirty="0"/>
          </a:p>
          <a:p>
            <a:pPr fontAlgn="auto">
              <a:spcAft>
                <a:spcPts val="0"/>
              </a:spcAft>
              <a:buSzPct val="110000"/>
              <a:buFont typeface="Arial" panose="020B0604020202020204" pitchFamily="34" charset="0"/>
              <a:buChar char="•"/>
            </a:pPr>
            <a:endParaRPr lang="en-US" dirty="0">
              <a:solidFill>
                <a:srgbClr val="465562"/>
              </a:solidFill>
              <a:latin typeface="Euphemia"/>
            </a:endParaRPr>
          </a:p>
        </p:txBody>
      </p:sp>
    </p:spTree>
    <p:extLst>
      <p:ext uri="{BB962C8B-B14F-4D97-AF65-F5344CB8AC3E}">
        <p14:creationId xmlns:p14="http://schemas.microsoft.com/office/powerpoint/2010/main" val="614833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noProof="0" dirty="0">
                <a:latin typeface="Euphemia" panose="020B0503040102020104" pitchFamily="34" charset="0"/>
              </a:rPr>
              <a:t>Agenda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3996279"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Data understanding</a:t>
            </a:r>
          </a:p>
          <a:p>
            <a:pPr fontAlgn="auto">
              <a:spcAft>
                <a:spcPts val="0"/>
              </a:spcAft>
              <a:buSzPct val="110000"/>
              <a:buFont typeface="Arial" panose="020B0604020202020204" pitchFamily="34" charset="0"/>
              <a:buChar char="•"/>
            </a:pPr>
            <a:r>
              <a:rPr lang="en-US" dirty="0">
                <a:solidFill>
                  <a:srgbClr val="465562"/>
                </a:solidFill>
                <a:latin typeface="Euphemia"/>
              </a:rPr>
              <a:t>Data preparation</a:t>
            </a:r>
          </a:p>
          <a:p>
            <a:pPr lvl="1" fontAlgn="auto">
              <a:spcAft>
                <a:spcPts val="0"/>
              </a:spcAft>
              <a:buSzPct val="110000"/>
              <a:buFont typeface="Arial" panose="020B0604020202020204" pitchFamily="34" charset="0"/>
              <a:buChar char="•"/>
            </a:pPr>
            <a:r>
              <a:rPr lang="en-US" dirty="0">
                <a:solidFill>
                  <a:srgbClr val="465562"/>
                </a:solidFill>
                <a:latin typeface="Euphemia"/>
              </a:rPr>
              <a:t>Data transformation</a:t>
            </a:r>
          </a:p>
          <a:p>
            <a:pPr lvl="1" fontAlgn="auto">
              <a:spcAft>
                <a:spcPts val="0"/>
              </a:spcAft>
              <a:buSzPct val="110000"/>
              <a:buFont typeface="Arial" panose="020B0604020202020204" pitchFamily="34" charset="0"/>
              <a:buChar char="•"/>
            </a:pPr>
            <a:r>
              <a:rPr lang="en-US" dirty="0">
                <a:solidFill>
                  <a:srgbClr val="465562"/>
                </a:solidFill>
                <a:latin typeface="Euphemia"/>
              </a:rPr>
              <a:t>Feature selection</a:t>
            </a:r>
          </a:p>
          <a:p>
            <a:pPr lvl="1" fontAlgn="auto">
              <a:spcAft>
                <a:spcPts val="0"/>
              </a:spcAft>
              <a:buSzPct val="110000"/>
              <a:buFont typeface="Arial" panose="020B0604020202020204" pitchFamily="34" charset="0"/>
              <a:buChar char="•"/>
            </a:pPr>
            <a:r>
              <a:rPr lang="en-US" dirty="0">
                <a:solidFill>
                  <a:srgbClr val="465562"/>
                </a:solidFill>
                <a:latin typeface="Euphemia"/>
              </a:rPr>
              <a:t>Feature engineering</a:t>
            </a:r>
          </a:p>
          <a:p>
            <a:pPr marL="365760" lvl="1" indent="0" fontAlgn="auto">
              <a:spcAft>
                <a:spcPts val="0"/>
              </a:spcAft>
              <a:buSzPct val="110000"/>
              <a:buNone/>
            </a:pPr>
            <a:endParaRPr lang="pl-PL"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p:txBody>
      </p:sp>
      <p:sp>
        <p:nvSpPr>
          <p:cNvPr id="7" name="Prostokąt 6">
            <a:extLst>
              <a:ext uri="{FF2B5EF4-FFF2-40B4-BE49-F238E27FC236}">
                <a16:creationId xmlns:a16="http://schemas.microsoft.com/office/drawing/2014/main" id="{9D16B367-95CC-49FA-8C5D-AB8D43878478}"/>
              </a:ext>
            </a:extLst>
          </p:cNvPr>
          <p:cNvSpPr/>
          <p:nvPr/>
        </p:nvSpPr>
        <p:spPr>
          <a:xfrm>
            <a:off x="5380946" y="6211656"/>
            <a:ext cx="6046290" cy="553998"/>
          </a:xfrm>
          <a:prstGeom prst="rect">
            <a:avLst/>
          </a:prstGeom>
        </p:spPr>
        <p:txBody>
          <a:bodyPr wrap="square">
            <a:spAutoFit/>
          </a:bodyPr>
          <a:lstStyle/>
          <a:p>
            <a:r>
              <a:rPr lang="en-US" sz="1000" dirty="0"/>
              <a:t>By Kenneth Jensen - </a:t>
            </a:r>
            <a:r>
              <a:rPr lang="pl-PL" sz="1000" dirty="0"/>
              <a:t>o</a:t>
            </a:r>
            <a:r>
              <a:rPr lang="en-US" sz="1000" dirty="0"/>
              <a:t>wn work based on: ftp://public.dhe.ibm.com/software/analytics/spss/documentation/modeler/18.0/en/ModelerCRISPDM.pdf (Figure 1), CC BY-SA 3.0, https://commons.wikimedia.org/w/index.php?curid=24930610</a:t>
            </a:r>
          </a:p>
        </p:txBody>
      </p:sp>
      <p:pic>
        <p:nvPicPr>
          <p:cNvPr id="8" name="Obraz 7">
            <a:extLst>
              <a:ext uri="{FF2B5EF4-FFF2-40B4-BE49-F238E27FC236}">
                <a16:creationId xmlns:a16="http://schemas.microsoft.com/office/drawing/2014/main" id="{9D1B345F-F48C-494A-86DE-B8DD62A985A0}"/>
              </a:ext>
            </a:extLst>
          </p:cNvPr>
          <p:cNvPicPr>
            <a:picLocks noChangeAspect="1"/>
          </p:cNvPicPr>
          <p:nvPr/>
        </p:nvPicPr>
        <p:blipFill>
          <a:blip r:embed="rId2"/>
          <a:stretch>
            <a:fillRect/>
          </a:stretch>
        </p:blipFill>
        <p:spPr>
          <a:xfrm>
            <a:off x="5448973" y="712921"/>
            <a:ext cx="5421919" cy="5432158"/>
          </a:xfrm>
          <a:prstGeom prst="rect">
            <a:avLst/>
          </a:prstGeom>
        </p:spPr>
      </p:pic>
    </p:spTree>
    <p:extLst>
      <p:ext uri="{BB962C8B-B14F-4D97-AF65-F5344CB8AC3E}">
        <p14:creationId xmlns:p14="http://schemas.microsoft.com/office/powerpoint/2010/main" val="2364249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Normalize Data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L1 – Lasso Regression – sum of absolute values of all features</a:t>
            </a:r>
          </a:p>
          <a:p>
            <a:endParaRPr lang="en-US" dirty="0"/>
          </a:p>
          <a:p>
            <a:endParaRPr lang="en-US" dirty="0"/>
          </a:p>
          <a:p>
            <a:r>
              <a:rPr lang="en-US" dirty="0"/>
              <a:t>L2 – Ridge Regression – Euclidian distance</a:t>
            </a:r>
          </a:p>
          <a:p>
            <a:endParaRPr lang="en-US" dirty="0"/>
          </a:p>
          <a:p>
            <a:endParaRPr lang="en-US" dirty="0"/>
          </a:p>
          <a:p>
            <a:endParaRPr lang="en-US" dirty="0"/>
          </a:p>
          <a:p>
            <a:pPr fontAlgn="auto">
              <a:spcAft>
                <a:spcPts val="0"/>
              </a:spcAft>
              <a:buSzPct val="110000"/>
              <a:buFont typeface="Arial" panose="020B0604020202020204" pitchFamily="34" charset="0"/>
              <a:buChar char="•"/>
            </a:pPr>
            <a:endParaRPr lang="en-US" dirty="0">
              <a:solidFill>
                <a:srgbClr val="465562"/>
              </a:solidFill>
              <a:latin typeface="Euphemia"/>
            </a:endParaRPr>
          </a:p>
        </p:txBody>
      </p:sp>
      <p:pic>
        <p:nvPicPr>
          <p:cNvPr id="2" name="Picture 1">
            <a:extLst>
              <a:ext uri="{FF2B5EF4-FFF2-40B4-BE49-F238E27FC236}">
                <a16:creationId xmlns:a16="http://schemas.microsoft.com/office/drawing/2014/main" id="{20C3CCD9-2BFF-45AF-A18B-21ADF6362290}"/>
              </a:ext>
            </a:extLst>
          </p:cNvPr>
          <p:cNvPicPr>
            <a:picLocks noChangeAspect="1"/>
          </p:cNvPicPr>
          <p:nvPr/>
        </p:nvPicPr>
        <p:blipFill>
          <a:blip r:embed="rId2"/>
          <a:stretch>
            <a:fillRect/>
          </a:stretch>
        </p:blipFill>
        <p:spPr>
          <a:xfrm>
            <a:off x="963641" y="2155494"/>
            <a:ext cx="4774419" cy="822181"/>
          </a:xfrm>
          <a:prstGeom prst="rect">
            <a:avLst/>
          </a:prstGeom>
        </p:spPr>
      </p:pic>
      <p:pic>
        <p:nvPicPr>
          <p:cNvPr id="4" name="Picture 3">
            <a:extLst>
              <a:ext uri="{FF2B5EF4-FFF2-40B4-BE49-F238E27FC236}">
                <a16:creationId xmlns:a16="http://schemas.microsoft.com/office/drawing/2014/main" id="{0E26A6D0-D67C-4260-BF99-602E39EC3A83}"/>
              </a:ext>
            </a:extLst>
          </p:cNvPr>
          <p:cNvPicPr>
            <a:picLocks noChangeAspect="1"/>
          </p:cNvPicPr>
          <p:nvPr/>
        </p:nvPicPr>
        <p:blipFill>
          <a:blip r:embed="rId3"/>
          <a:stretch>
            <a:fillRect/>
          </a:stretch>
        </p:blipFill>
        <p:spPr>
          <a:xfrm>
            <a:off x="893184" y="3824287"/>
            <a:ext cx="4915334" cy="1051476"/>
          </a:xfrm>
          <a:prstGeom prst="rect">
            <a:avLst/>
          </a:prstGeom>
        </p:spPr>
      </p:pic>
      <p:pic>
        <p:nvPicPr>
          <p:cNvPr id="5" name="Picture 4">
            <a:extLst>
              <a:ext uri="{FF2B5EF4-FFF2-40B4-BE49-F238E27FC236}">
                <a16:creationId xmlns:a16="http://schemas.microsoft.com/office/drawing/2014/main" id="{4878C60F-A54F-4595-8A80-A8DD7B550887}"/>
              </a:ext>
            </a:extLst>
          </p:cNvPr>
          <p:cNvPicPr>
            <a:picLocks noChangeAspect="1"/>
          </p:cNvPicPr>
          <p:nvPr/>
        </p:nvPicPr>
        <p:blipFill>
          <a:blip r:embed="rId4"/>
          <a:stretch>
            <a:fillRect/>
          </a:stretch>
        </p:blipFill>
        <p:spPr>
          <a:xfrm>
            <a:off x="7921484" y="2545872"/>
            <a:ext cx="3872277" cy="3526978"/>
          </a:xfrm>
          <a:prstGeom prst="rect">
            <a:avLst/>
          </a:prstGeom>
        </p:spPr>
      </p:pic>
    </p:spTree>
    <p:extLst>
      <p:ext uri="{BB962C8B-B14F-4D97-AF65-F5344CB8AC3E}">
        <p14:creationId xmlns:p14="http://schemas.microsoft.com/office/powerpoint/2010/main" val="3245634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Normalize Data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Robustness =&gt; L1 &gt; L2</a:t>
            </a:r>
          </a:p>
          <a:p>
            <a:pPr lvl="1"/>
            <a:r>
              <a:rPr lang="en-US" dirty="0"/>
              <a:t>Robustness is defined as resistance to outliers in a dataset. The more able a model is to ignore extreme values in the data, the more robust it is</a:t>
            </a:r>
          </a:p>
          <a:p>
            <a:r>
              <a:rPr lang="en-US" dirty="0"/>
              <a:t>Stability: L2 &gt; L1</a:t>
            </a:r>
          </a:p>
          <a:p>
            <a:pPr lvl="1"/>
            <a:r>
              <a:rPr lang="en-US" dirty="0"/>
              <a:t>Stability is defined as resistance to horizontal adjustments</a:t>
            </a:r>
          </a:p>
          <a:p>
            <a:endParaRPr lang="en-US" dirty="0"/>
          </a:p>
          <a:p>
            <a:endParaRPr lang="en-US" dirty="0"/>
          </a:p>
          <a:p>
            <a:pPr fontAlgn="auto">
              <a:spcAft>
                <a:spcPts val="0"/>
              </a:spcAft>
              <a:buSzPct val="110000"/>
              <a:buFont typeface="Arial" panose="020B0604020202020204" pitchFamily="34" charset="0"/>
              <a:buChar char="•"/>
            </a:pPr>
            <a:endParaRPr lang="en-US" dirty="0">
              <a:solidFill>
                <a:srgbClr val="465562"/>
              </a:solidFill>
              <a:latin typeface="Euphemia"/>
            </a:endParaRPr>
          </a:p>
        </p:txBody>
      </p:sp>
    </p:spTree>
    <p:extLst>
      <p:ext uri="{BB962C8B-B14F-4D97-AF65-F5344CB8AC3E}">
        <p14:creationId xmlns:p14="http://schemas.microsoft.com/office/powerpoint/2010/main" val="3215391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Binarize Data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Binarize data (set feature values to 0 or 1) according to a threshold</a:t>
            </a:r>
          </a:p>
          <a:p>
            <a:r>
              <a:rPr lang="en-US" dirty="0"/>
              <a:t>Values greater than the threshold map to 1, while values less than or equal to the threshold map to 0. With the default threshold of 0, only positive values map to 1.</a:t>
            </a:r>
          </a:p>
          <a:p>
            <a:r>
              <a:rPr lang="en-US" dirty="0"/>
              <a:t>Binarization is a common operation on text count data where the analyst can decide to only consider the presence or absence of a feature rather than a quantified number of occurrences for instance</a:t>
            </a:r>
          </a:p>
        </p:txBody>
      </p:sp>
    </p:spTree>
    <p:extLst>
      <p:ext uri="{BB962C8B-B14F-4D97-AF65-F5344CB8AC3E}">
        <p14:creationId xmlns:p14="http://schemas.microsoft.com/office/powerpoint/2010/main" val="1364514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Label Encoding</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Binarize data (set feature values to 0 or 1) according to a threshold</a:t>
            </a:r>
          </a:p>
          <a:p>
            <a:r>
              <a:rPr lang="en-US" dirty="0"/>
              <a:t>Values greater than the threshold map to 1, while values less than or equal to the threshold map to 0. With the default threshold of 0, only positive values map to 1.</a:t>
            </a:r>
          </a:p>
          <a:p>
            <a:r>
              <a:rPr lang="en-US" dirty="0"/>
              <a:t>Binarization is a common operation on text count data where the analyst can decide to only consider the presence or absence of a feature rather than a quantified number of occurrences for instance</a:t>
            </a:r>
          </a:p>
        </p:txBody>
      </p:sp>
    </p:spTree>
    <p:extLst>
      <p:ext uri="{BB962C8B-B14F-4D97-AF65-F5344CB8AC3E}">
        <p14:creationId xmlns:p14="http://schemas.microsoft.com/office/powerpoint/2010/main" val="3703322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5512937-13AC-47CF-A906-B57B1CFF8EFC}"/>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028B9B39-6203-447A-ACE3-B0F7C3CDE88D}" type="slidenum">
              <a:rPr lang="en-US" altLang="en-US" smtClean="0"/>
              <a:pPr/>
              <a:t>34</a:t>
            </a:fld>
            <a:endParaRPr lang="en-US" altLang="en-US"/>
          </a:p>
        </p:txBody>
      </p:sp>
      <p:sp>
        <p:nvSpPr>
          <p:cNvPr id="3074" name="Rectangle 2">
            <a:extLst>
              <a:ext uri="{FF2B5EF4-FFF2-40B4-BE49-F238E27FC236}">
                <a16:creationId xmlns:a16="http://schemas.microsoft.com/office/drawing/2014/main" id="{15B5B84A-EF63-4ADA-8FAA-26F6BDFD5FF8}"/>
              </a:ext>
            </a:extLst>
          </p:cNvPr>
          <p:cNvSpPr>
            <a:spLocks noGrp="1" noChangeArrowheads="1"/>
          </p:cNvSpPr>
          <p:nvPr>
            <p:ph type="title"/>
          </p:nvPr>
        </p:nvSpPr>
        <p:spPr>
          <a:xfrm>
            <a:off x="838199" y="152400"/>
            <a:ext cx="8534400" cy="1143000"/>
          </a:xfrm>
        </p:spPr>
        <p:txBody>
          <a:bodyPr/>
          <a:lstStyle/>
          <a:p>
            <a:r>
              <a:rPr lang="sv-SE" altLang="en-US" sz="4000" dirty="0"/>
              <a:t>Principal Components Analysis ( PCA)</a:t>
            </a:r>
            <a:endParaRPr lang="en-US" altLang="en-US" sz="4000" dirty="0"/>
          </a:p>
        </p:txBody>
      </p:sp>
      <p:sp>
        <p:nvSpPr>
          <p:cNvPr id="3075" name="Rectangle 3">
            <a:extLst>
              <a:ext uri="{FF2B5EF4-FFF2-40B4-BE49-F238E27FC236}">
                <a16:creationId xmlns:a16="http://schemas.microsoft.com/office/drawing/2014/main" id="{022A22E0-7C54-42C0-BB73-3F81C86C5433}"/>
              </a:ext>
            </a:extLst>
          </p:cNvPr>
          <p:cNvSpPr>
            <a:spLocks noGrp="1" noChangeArrowheads="1"/>
          </p:cNvSpPr>
          <p:nvPr>
            <p:ph type="body" idx="1"/>
          </p:nvPr>
        </p:nvSpPr>
        <p:spPr>
          <a:xfrm>
            <a:off x="838199" y="1537855"/>
            <a:ext cx="10622973" cy="5105400"/>
          </a:xfrm>
        </p:spPr>
        <p:txBody>
          <a:bodyPr/>
          <a:lstStyle/>
          <a:p>
            <a:pPr>
              <a:lnSpc>
                <a:spcPct val="90000"/>
              </a:lnSpc>
            </a:pPr>
            <a:r>
              <a:rPr lang="en-US" altLang="en-US" sz="3200" dirty="0"/>
              <a:t>An exploratory technique used to reduce the dimensionality of the data set to </a:t>
            </a:r>
            <a:r>
              <a:rPr lang="en-US" altLang="en-US" sz="3600" dirty="0"/>
              <a:t>2D</a:t>
            </a:r>
            <a:r>
              <a:rPr lang="en-US" altLang="en-US" sz="3200" dirty="0"/>
              <a:t> or 3D</a:t>
            </a:r>
            <a:endParaRPr lang="sv-SE" altLang="en-US" sz="3200" dirty="0"/>
          </a:p>
          <a:p>
            <a:pPr>
              <a:lnSpc>
                <a:spcPct val="90000"/>
              </a:lnSpc>
            </a:pPr>
            <a:r>
              <a:rPr lang="sv-SE" altLang="en-US" sz="3200" dirty="0"/>
              <a:t>Can be used to:</a:t>
            </a:r>
          </a:p>
          <a:p>
            <a:pPr lvl="1">
              <a:lnSpc>
                <a:spcPct val="90000"/>
              </a:lnSpc>
            </a:pPr>
            <a:r>
              <a:rPr lang="en-US" altLang="en-US" sz="2000" dirty="0"/>
              <a:t>Reduce number of dimensions in data</a:t>
            </a:r>
          </a:p>
          <a:p>
            <a:pPr lvl="1">
              <a:lnSpc>
                <a:spcPct val="90000"/>
              </a:lnSpc>
            </a:pPr>
            <a:r>
              <a:rPr lang="en-US" altLang="en-US" sz="2000" dirty="0"/>
              <a:t>Find patterns in high-dimensional data</a:t>
            </a:r>
          </a:p>
          <a:p>
            <a:pPr lvl="1">
              <a:lnSpc>
                <a:spcPct val="90000"/>
              </a:lnSpc>
            </a:pPr>
            <a:r>
              <a:rPr lang="en-US" altLang="en-US" sz="2000" dirty="0"/>
              <a:t>Visualize data of high dimensionality</a:t>
            </a:r>
          </a:p>
          <a:p>
            <a:pPr>
              <a:lnSpc>
                <a:spcPct val="90000"/>
              </a:lnSpc>
            </a:pPr>
            <a:r>
              <a:rPr lang="en-US" altLang="en-US" sz="3200" dirty="0"/>
              <a:t>Example applications:</a:t>
            </a:r>
          </a:p>
          <a:p>
            <a:pPr lvl="1">
              <a:lnSpc>
                <a:spcPct val="90000"/>
              </a:lnSpc>
            </a:pPr>
            <a:r>
              <a:rPr lang="en-US" altLang="en-US" sz="2000" dirty="0"/>
              <a:t>Face recognition</a:t>
            </a:r>
          </a:p>
          <a:p>
            <a:pPr lvl="1">
              <a:lnSpc>
                <a:spcPct val="90000"/>
              </a:lnSpc>
            </a:pPr>
            <a:r>
              <a:rPr lang="en-US" altLang="en-US" sz="2000" dirty="0"/>
              <a:t>Image compression</a:t>
            </a:r>
          </a:p>
          <a:p>
            <a:pPr lvl="1">
              <a:lnSpc>
                <a:spcPct val="90000"/>
              </a:lnSpc>
            </a:pPr>
            <a:r>
              <a:rPr lang="en-US" altLang="en-US" sz="2000" dirty="0"/>
              <a:t>Gene expression analysis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1" y="1215189"/>
            <a:ext cx="4680284" cy="2438400"/>
          </a:xfrm>
        </p:spPr>
        <p:txBody>
          <a:bodyPr/>
          <a:lstStyle/>
          <a:p>
            <a:pPr algn="ctr" defTabSz="685966"/>
            <a:r>
              <a:rPr lang="en-US" sz="4400" b="1" dirty="0"/>
              <a:t>Best practices</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35476719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60D9-1B63-4C3D-8AE4-476E66E06AC4}"/>
              </a:ext>
            </a:extLst>
          </p:cNvPr>
          <p:cNvSpPr>
            <a:spLocks noGrp="1"/>
          </p:cNvSpPr>
          <p:nvPr>
            <p:ph type="title"/>
          </p:nvPr>
        </p:nvSpPr>
        <p:spPr/>
        <p:txBody>
          <a:bodyPr/>
          <a:lstStyle/>
          <a:p>
            <a:r>
              <a:rPr lang="pl-PL" sz="3200" dirty="0">
                <a:latin typeface="Euphemia" panose="020B0503040102020104" pitchFamily="34" charset="0"/>
              </a:rPr>
              <a:t>Best practices</a:t>
            </a:r>
          </a:p>
        </p:txBody>
      </p:sp>
      <p:sp>
        <p:nvSpPr>
          <p:cNvPr id="3" name="Content Placeholder 2">
            <a:extLst>
              <a:ext uri="{FF2B5EF4-FFF2-40B4-BE49-F238E27FC236}">
                <a16:creationId xmlns:a16="http://schemas.microsoft.com/office/drawing/2014/main" id="{A1E57D61-6A0C-45AC-99C2-19DFD4BB43A2}"/>
              </a:ext>
            </a:extLst>
          </p:cNvPr>
          <p:cNvSpPr>
            <a:spLocks noGrp="1"/>
          </p:cNvSpPr>
          <p:nvPr>
            <p:ph idx="1"/>
          </p:nvPr>
        </p:nvSpPr>
        <p:spPr>
          <a:xfrm>
            <a:off x="269241" y="1189183"/>
            <a:ext cx="11653523" cy="3850408"/>
          </a:xfrm>
        </p:spPr>
        <p:txBody>
          <a:bodyPr/>
          <a:lstStyle/>
          <a:p>
            <a:pPr marL="604818" indent="-604818">
              <a:buFont typeface="Arial" panose="020B0604020202020204" pitchFamily="34" charset="0"/>
              <a:buChar char="•"/>
            </a:pPr>
            <a:r>
              <a:rPr lang="pl-PL" sz="3600" dirty="0">
                <a:latin typeface="+mn-lt"/>
              </a:rPr>
              <a:t>Data preparation</a:t>
            </a:r>
          </a:p>
          <a:p>
            <a:pPr marL="604818" indent="-604818">
              <a:buFont typeface="Arial" panose="020B0604020202020204" pitchFamily="34" charset="0"/>
              <a:buChar char="•"/>
            </a:pPr>
            <a:r>
              <a:rPr lang="pl-PL" sz="3600" dirty="0">
                <a:latin typeface="+mn-lt"/>
              </a:rPr>
              <a:t>Training sets generation</a:t>
            </a:r>
          </a:p>
          <a:p>
            <a:pPr marL="604818" indent="-604818">
              <a:buFont typeface="Arial" panose="020B0604020202020204" pitchFamily="34" charset="0"/>
              <a:buChar char="•"/>
            </a:pPr>
            <a:r>
              <a:rPr lang="pl-PL" sz="3600" dirty="0">
                <a:latin typeface="+mn-lt"/>
              </a:rPr>
              <a:t>Algorithm training, evaluation and selection</a:t>
            </a:r>
          </a:p>
          <a:p>
            <a:pPr marL="604818" indent="-604818">
              <a:buFont typeface="Arial" panose="020B0604020202020204" pitchFamily="34" charset="0"/>
              <a:buChar char="•"/>
            </a:pPr>
            <a:r>
              <a:rPr lang="pl-PL" sz="3600" dirty="0">
                <a:latin typeface="+mn-lt"/>
              </a:rPr>
              <a:t>Deployment and monitoring</a:t>
            </a:r>
          </a:p>
        </p:txBody>
      </p:sp>
    </p:spTree>
    <p:extLst>
      <p:ext uri="{BB962C8B-B14F-4D97-AF65-F5344CB8AC3E}">
        <p14:creationId xmlns:p14="http://schemas.microsoft.com/office/powerpoint/2010/main" val="365225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FF22-3329-4CCA-86EA-26182BF4D7BD}"/>
              </a:ext>
            </a:extLst>
          </p:cNvPr>
          <p:cNvSpPr>
            <a:spLocks noGrp="1"/>
          </p:cNvSpPr>
          <p:nvPr>
            <p:ph type="title"/>
          </p:nvPr>
        </p:nvSpPr>
        <p:spPr/>
        <p:txBody>
          <a:bodyPr/>
          <a:lstStyle/>
          <a:p>
            <a:r>
              <a:rPr lang="pl-PL" sz="3200" dirty="0">
                <a:latin typeface="Euphemia" panose="020B0503040102020104" pitchFamily="34" charset="0"/>
              </a:rPr>
              <a:t>Data preparation</a:t>
            </a:r>
          </a:p>
        </p:txBody>
      </p:sp>
      <p:sp>
        <p:nvSpPr>
          <p:cNvPr id="3" name="Content Placeholder 2">
            <a:extLst>
              <a:ext uri="{FF2B5EF4-FFF2-40B4-BE49-F238E27FC236}">
                <a16:creationId xmlns:a16="http://schemas.microsoft.com/office/drawing/2014/main" id="{124514D1-8579-45A3-B3BF-7C80C0A5182D}"/>
              </a:ext>
            </a:extLst>
          </p:cNvPr>
          <p:cNvSpPr>
            <a:spLocks noGrp="1"/>
          </p:cNvSpPr>
          <p:nvPr>
            <p:ph idx="1"/>
          </p:nvPr>
        </p:nvSpPr>
        <p:spPr>
          <a:xfrm>
            <a:off x="269241" y="1189183"/>
            <a:ext cx="11653523" cy="4307608"/>
          </a:xfrm>
        </p:spPr>
        <p:txBody>
          <a:bodyPr/>
          <a:lstStyle/>
          <a:p>
            <a:pPr marL="604818" indent="-604818">
              <a:buFont typeface="Arial" panose="020B0604020202020204" pitchFamily="34" charset="0"/>
              <a:buChar char="•"/>
            </a:pPr>
            <a:r>
              <a:rPr lang="pl-PL" sz="3600" dirty="0">
                <a:latin typeface="+mn-lt"/>
              </a:rPr>
              <a:t>Collect all fields that are relevant</a:t>
            </a:r>
          </a:p>
          <a:p>
            <a:pPr marL="604818" indent="-604818">
              <a:buFont typeface="Arial" panose="020B0604020202020204" pitchFamily="34" charset="0"/>
              <a:buChar char="•"/>
            </a:pPr>
            <a:r>
              <a:rPr lang="pl-PL" sz="3600" dirty="0">
                <a:latin typeface="+mn-lt"/>
              </a:rPr>
              <a:t>Difficult to ensure that attributes yield the best prediction result</a:t>
            </a:r>
          </a:p>
          <a:p>
            <a:pPr marL="1214428" lvl="1" indent="-604818">
              <a:buFont typeface="Arial" panose="020B0604020202020204" pitchFamily="34" charset="0"/>
              <a:buChar char="•"/>
            </a:pPr>
            <a:r>
              <a:rPr lang="pl-PL" sz="3200" dirty="0"/>
              <a:t>Collect all fields</a:t>
            </a:r>
          </a:p>
        </p:txBody>
      </p:sp>
    </p:spTree>
    <p:extLst>
      <p:ext uri="{BB962C8B-B14F-4D97-AF65-F5344CB8AC3E}">
        <p14:creationId xmlns:p14="http://schemas.microsoft.com/office/powerpoint/2010/main" val="130916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B884-79CF-42F0-A0B6-A8BED77E21B1}"/>
              </a:ext>
            </a:extLst>
          </p:cNvPr>
          <p:cNvSpPr>
            <a:spLocks noGrp="1"/>
          </p:cNvSpPr>
          <p:nvPr>
            <p:ph type="title"/>
          </p:nvPr>
        </p:nvSpPr>
        <p:spPr/>
        <p:txBody>
          <a:bodyPr/>
          <a:lstStyle/>
          <a:p>
            <a:r>
              <a:rPr lang="pl-PL" sz="3200" dirty="0">
                <a:latin typeface="Euphemia" panose="020B0503040102020104" pitchFamily="34" charset="0"/>
              </a:rPr>
              <a:t>Data preparation	</a:t>
            </a:r>
          </a:p>
        </p:txBody>
      </p:sp>
      <p:sp>
        <p:nvSpPr>
          <p:cNvPr id="3" name="Content Placeholder 2">
            <a:extLst>
              <a:ext uri="{FF2B5EF4-FFF2-40B4-BE49-F238E27FC236}">
                <a16:creationId xmlns:a16="http://schemas.microsoft.com/office/drawing/2014/main" id="{A55124E9-080E-4D35-B731-5674499D3EB9}"/>
              </a:ext>
            </a:extLst>
          </p:cNvPr>
          <p:cNvSpPr>
            <a:spLocks noGrp="1"/>
          </p:cNvSpPr>
          <p:nvPr>
            <p:ph idx="1"/>
          </p:nvPr>
        </p:nvSpPr>
        <p:spPr>
          <a:xfrm>
            <a:off x="269241" y="1189183"/>
            <a:ext cx="11653523" cy="4182917"/>
          </a:xfrm>
        </p:spPr>
        <p:txBody>
          <a:bodyPr/>
          <a:lstStyle/>
          <a:p>
            <a:r>
              <a:rPr lang="pl-PL" sz="3200" dirty="0">
                <a:latin typeface="+mn-lt"/>
              </a:rPr>
              <a:t>Missing data</a:t>
            </a:r>
          </a:p>
          <a:p>
            <a:pPr marL="604818" indent="-604818">
              <a:buFont typeface="Arial" panose="020B0604020202020204" pitchFamily="34" charset="0"/>
              <a:buChar char="•"/>
            </a:pPr>
            <a:r>
              <a:rPr lang="pl-PL" sz="3200" dirty="0">
                <a:latin typeface="+mn-lt"/>
              </a:rPr>
              <a:t>Datasets contain missing or corrupted data</a:t>
            </a:r>
          </a:p>
          <a:p>
            <a:pPr marL="1214428" lvl="1" indent="-604818">
              <a:buFont typeface="Arial" panose="020B0604020202020204" pitchFamily="34" charset="0"/>
              <a:buChar char="•"/>
            </a:pPr>
            <a:r>
              <a:rPr lang="pl-PL" sz="3200" dirty="0"/>
              <a:t>Blanks, nulls, 99991231, -1, unknown,….</a:t>
            </a:r>
          </a:p>
          <a:p>
            <a:pPr marL="1214428" lvl="1" indent="-604818">
              <a:buFont typeface="Arial" panose="020B0604020202020204" pitchFamily="34" charset="0"/>
              <a:buChar char="•"/>
            </a:pPr>
            <a:r>
              <a:rPr lang="pl-PL" sz="3200" dirty="0"/>
              <a:t>Confusing</a:t>
            </a:r>
          </a:p>
          <a:p>
            <a:pPr marL="1824036" lvl="2" indent="-604818">
              <a:buFont typeface="Arial" panose="020B0604020202020204" pitchFamily="34" charset="0"/>
              <a:buChar char="•"/>
            </a:pPr>
            <a:r>
              <a:rPr lang="pl-PL" sz="3200" dirty="0"/>
              <a:t>-1 is a valid number</a:t>
            </a:r>
          </a:p>
          <a:p>
            <a:pPr marL="1824036" lvl="2" indent="-604818">
              <a:buFont typeface="Arial" panose="020B0604020202020204" pitchFamily="34" charset="0"/>
              <a:buChar char="•"/>
            </a:pPr>
            <a:r>
              <a:rPr lang="pl-PL" sz="3200" dirty="0"/>
              <a:t>-1 means „unknown”</a:t>
            </a:r>
          </a:p>
        </p:txBody>
      </p:sp>
    </p:spTree>
    <p:extLst>
      <p:ext uri="{BB962C8B-B14F-4D97-AF65-F5344CB8AC3E}">
        <p14:creationId xmlns:p14="http://schemas.microsoft.com/office/powerpoint/2010/main" val="1613116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B884-79CF-42F0-A0B6-A8BED77E21B1}"/>
              </a:ext>
            </a:extLst>
          </p:cNvPr>
          <p:cNvSpPr>
            <a:spLocks noGrp="1"/>
          </p:cNvSpPr>
          <p:nvPr>
            <p:ph type="title"/>
          </p:nvPr>
        </p:nvSpPr>
        <p:spPr/>
        <p:txBody>
          <a:bodyPr/>
          <a:lstStyle/>
          <a:p>
            <a:r>
              <a:rPr lang="pl-PL" sz="3200" dirty="0">
                <a:latin typeface="Euphemia" panose="020B0503040102020104" pitchFamily="34" charset="0"/>
              </a:rPr>
              <a:t>Data preparation	</a:t>
            </a:r>
          </a:p>
        </p:txBody>
      </p:sp>
      <p:sp>
        <p:nvSpPr>
          <p:cNvPr id="3" name="Content Placeholder 2">
            <a:extLst>
              <a:ext uri="{FF2B5EF4-FFF2-40B4-BE49-F238E27FC236}">
                <a16:creationId xmlns:a16="http://schemas.microsoft.com/office/drawing/2014/main" id="{A55124E9-080E-4D35-B731-5674499D3EB9}"/>
              </a:ext>
            </a:extLst>
          </p:cNvPr>
          <p:cNvSpPr>
            <a:spLocks noGrp="1"/>
          </p:cNvSpPr>
          <p:nvPr>
            <p:ph idx="1"/>
          </p:nvPr>
        </p:nvSpPr>
        <p:spPr>
          <a:xfrm>
            <a:off x="269241" y="1189183"/>
            <a:ext cx="11653523" cy="4785590"/>
          </a:xfrm>
        </p:spPr>
        <p:txBody>
          <a:bodyPr/>
          <a:lstStyle/>
          <a:p>
            <a:r>
              <a:rPr lang="pl-PL" sz="3600" dirty="0"/>
              <a:t>Missing data</a:t>
            </a:r>
          </a:p>
          <a:p>
            <a:pPr marL="604818" indent="-604818">
              <a:buFont typeface="Arial" panose="020B0604020202020204" pitchFamily="34" charset="0"/>
              <a:buChar char="•"/>
            </a:pPr>
            <a:r>
              <a:rPr lang="pl-PL" sz="3600" dirty="0"/>
              <a:t>Remove the missing data</a:t>
            </a:r>
          </a:p>
          <a:p>
            <a:pPr marL="604818" indent="-604818">
              <a:buFont typeface="Arial" panose="020B0604020202020204" pitchFamily="34" charset="0"/>
              <a:buChar char="•"/>
            </a:pPr>
            <a:r>
              <a:rPr lang="pl-PL" sz="3600" dirty="0"/>
              <a:t>Do not remove the missing data</a:t>
            </a:r>
          </a:p>
          <a:p>
            <a:pPr marL="1214428" lvl="1" indent="-604818">
              <a:buFont typeface="Arial" panose="020B0604020202020204" pitchFamily="34" charset="0"/>
              <a:buChar char="•"/>
            </a:pPr>
            <a:r>
              <a:rPr lang="pl-PL" sz="2400" dirty="0"/>
              <a:t>Fill the blanks with </a:t>
            </a:r>
          </a:p>
          <a:p>
            <a:pPr marL="1824036" lvl="2" indent="-604818">
              <a:buFont typeface="Arial" panose="020B0604020202020204" pitchFamily="34" charset="0"/>
              <a:buChar char="•"/>
            </a:pPr>
            <a:r>
              <a:rPr lang="pl-PL" sz="2000" dirty="0"/>
              <a:t>Mean</a:t>
            </a:r>
          </a:p>
          <a:p>
            <a:pPr marL="1824036" lvl="2" indent="-604818">
              <a:buFont typeface="Arial" panose="020B0604020202020204" pitchFamily="34" charset="0"/>
              <a:buChar char="•"/>
            </a:pPr>
            <a:r>
              <a:rPr lang="pl-PL" sz="2000" dirty="0"/>
              <a:t>Median</a:t>
            </a:r>
          </a:p>
          <a:p>
            <a:pPr marL="1824036" lvl="2" indent="-604818">
              <a:buFont typeface="Arial" panose="020B0604020202020204" pitchFamily="34" charset="0"/>
              <a:buChar char="•"/>
            </a:pPr>
            <a:r>
              <a:rPr lang="pl-PL" sz="2000" dirty="0"/>
              <a:t>Most frequent</a:t>
            </a:r>
          </a:p>
        </p:txBody>
      </p:sp>
    </p:spTree>
    <p:extLst>
      <p:ext uri="{BB962C8B-B14F-4D97-AF65-F5344CB8AC3E}">
        <p14:creationId xmlns:p14="http://schemas.microsoft.com/office/powerpoint/2010/main" val="746065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1" y="1215189"/>
            <a:ext cx="4680284" cy="2438400"/>
          </a:xfrm>
        </p:spPr>
        <p:txBody>
          <a:bodyPr/>
          <a:lstStyle/>
          <a:p>
            <a:pPr algn="ctr" defTabSz="685966"/>
            <a:r>
              <a:rPr lang="en-US" sz="4400" b="1" dirty="0"/>
              <a:t>Before we start</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22852654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noProof="0" dirty="0">
                <a:latin typeface="Euphemia" panose="020B0503040102020104" pitchFamily="34" charset="0"/>
              </a:rPr>
              <a:t>Before we build the model …</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4516661"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Data understanding</a:t>
            </a:r>
          </a:p>
          <a:p>
            <a:pPr fontAlgn="auto">
              <a:spcAft>
                <a:spcPts val="0"/>
              </a:spcAft>
              <a:buSzPct val="110000"/>
              <a:buFont typeface="Arial" panose="020B0604020202020204" pitchFamily="34" charset="0"/>
              <a:buChar char="•"/>
            </a:pPr>
            <a:r>
              <a:rPr lang="en-US" dirty="0">
                <a:solidFill>
                  <a:srgbClr val="465562"/>
                </a:solidFill>
                <a:latin typeface="Euphemia"/>
              </a:rPr>
              <a:t>Data preparation</a:t>
            </a:r>
          </a:p>
          <a:p>
            <a:pPr fontAlgn="auto">
              <a:spcAft>
                <a:spcPts val="0"/>
              </a:spcAft>
              <a:buSzPct val="110000"/>
              <a:buFont typeface="Arial" panose="020B0604020202020204" pitchFamily="34" charset="0"/>
              <a:buChar char="•"/>
            </a:pPr>
            <a:r>
              <a:rPr lang="en-US" dirty="0">
                <a:solidFill>
                  <a:srgbClr val="465562"/>
                </a:solidFill>
                <a:latin typeface="Euphemia"/>
              </a:rPr>
              <a:t>Data transformation</a:t>
            </a:r>
          </a:p>
          <a:p>
            <a:pPr fontAlgn="auto">
              <a:spcAft>
                <a:spcPts val="0"/>
              </a:spcAft>
              <a:buSzPct val="110000"/>
              <a:buFont typeface="Arial" panose="020B0604020202020204" pitchFamily="34" charset="0"/>
              <a:buChar char="•"/>
            </a:pPr>
            <a:r>
              <a:rPr lang="en-US" dirty="0">
                <a:solidFill>
                  <a:srgbClr val="465562"/>
                </a:solidFill>
                <a:latin typeface="Euphemia"/>
              </a:rPr>
              <a:t>Feature selection</a:t>
            </a:r>
          </a:p>
          <a:p>
            <a:pPr fontAlgn="auto">
              <a:spcAft>
                <a:spcPts val="0"/>
              </a:spcAft>
              <a:buSzPct val="110000"/>
              <a:buFont typeface="Arial" panose="020B0604020202020204" pitchFamily="34" charset="0"/>
              <a:buChar char="•"/>
            </a:pPr>
            <a:r>
              <a:rPr lang="en-US" dirty="0">
                <a:solidFill>
                  <a:srgbClr val="465562"/>
                </a:solidFill>
                <a:latin typeface="Euphemia"/>
              </a:rPr>
              <a:t>Feature engineering</a:t>
            </a:r>
          </a:p>
          <a:p>
            <a:pPr marL="0" indent="0" fontAlgn="auto">
              <a:spcAft>
                <a:spcPts val="0"/>
              </a:spcAft>
              <a:buSzPct val="110000"/>
              <a:buNone/>
            </a:pPr>
            <a:endParaRPr lang="en-US" dirty="0">
              <a:solidFill>
                <a:srgbClr val="465562"/>
              </a:solidFill>
              <a:latin typeface="Euphemia"/>
            </a:endParaRPr>
          </a:p>
          <a:p>
            <a:pPr marL="0" indent="0" fontAlgn="auto">
              <a:spcAft>
                <a:spcPts val="0"/>
              </a:spcAft>
              <a:buSzPct val="110000"/>
              <a:buNone/>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a:p>
            <a:pPr lvl="1" fontAlgn="auto">
              <a:spcAft>
                <a:spcPts val="0"/>
              </a:spcAft>
              <a:buSzPct val="110000"/>
              <a:buFont typeface="Arial" panose="020B0604020202020204" pitchFamily="34" charset="0"/>
              <a:buChar char="•"/>
            </a:pPr>
            <a:endParaRPr lang="pl-PL"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p:txBody>
      </p:sp>
      <p:sp>
        <p:nvSpPr>
          <p:cNvPr id="14" name="Rectangle 13">
            <a:extLst>
              <a:ext uri="{FF2B5EF4-FFF2-40B4-BE49-F238E27FC236}">
                <a16:creationId xmlns:a16="http://schemas.microsoft.com/office/drawing/2014/main" id="{4198041C-E7F3-436B-A985-9D4D0C786C7D}"/>
              </a:ext>
            </a:extLst>
          </p:cNvPr>
          <p:cNvSpPr/>
          <p:nvPr/>
        </p:nvSpPr>
        <p:spPr>
          <a:xfrm>
            <a:off x="5559135" y="1497584"/>
            <a:ext cx="6109855" cy="4401205"/>
          </a:xfrm>
          <a:prstGeom prst="rect">
            <a:avLst/>
          </a:prstGeom>
        </p:spPr>
        <p:txBody>
          <a:bodyPr wrap="square">
            <a:spAutoFit/>
          </a:bodyPr>
          <a:lstStyle/>
          <a:p>
            <a:pPr marL="0" indent="0" fontAlgn="auto">
              <a:spcAft>
                <a:spcPts val="0"/>
              </a:spcAft>
              <a:buSzPct val="110000"/>
              <a:buNone/>
            </a:pPr>
            <a:r>
              <a:rPr lang="en-US" sz="2800" dirty="0">
                <a:solidFill>
                  <a:srgbClr val="465562"/>
                </a:solidFill>
                <a:latin typeface="Euphemia"/>
              </a:rPr>
              <a:t>Many steps:</a:t>
            </a:r>
          </a:p>
          <a:p>
            <a:pPr lvl="1"/>
            <a:r>
              <a:rPr lang="en-US" sz="2800" dirty="0"/>
              <a:t>Data import</a:t>
            </a:r>
          </a:p>
          <a:p>
            <a:pPr lvl="1"/>
            <a:r>
              <a:rPr lang="en-US" sz="2800" dirty="0"/>
              <a:t>Styling</a:t>
            </a:r>
          </a:p>
          <a:p>
            <a:pPr lvl="1"/>
            <a:r>
              <a:rPr lang="en-US" sz="2800" dirty="0"/>
              <a:t>Metadata and data types</a:t>
            </a:r>
          </a:p>
          <a:p>
            <a:pPr lvl="1"/>
            <a:r>
              <a:rPr lang="en-US" sz="2800" dirty="0"/>
              <a:t>Duplicate detection</a:t>
            </a:r>
          </a:p>
          <a:p>
            <a:pPr lvl="1"/>
            <a:r>
              <a:rPr lang="en-US" sz="2800" dirty="0" err="1"/>
              <a:t>Dataframe</a:t>
            </a:r>
            <a:r>
              <a:rPr lang="en-US" sz="2800" dirty="0"/>
              <a:t> manipulation</a:t>
            </a:r>
          </a:p>
          <a:p>
            <a:pPr lvl="1"/>
            <a:r>
              <a:rPr lang="en-US" sz="2800" dirty="0"/>
              <a:t>Outlier detection</a:t>
            </a:r>
          </a:p>
          <a:p>
            <a:pPr lvl="1"/>
            <a:r>
              <a:rPr lang="en-US" sz="2800" dirty="0"/>
              <a:t>Variable generation and manipulation</a:t>
            </a:r>
          </a:p>
          <a:p>
            <a:pPr lvl="1"/>
            <a:r>
              <a:rPr lang="en-US" sz="2800" dirty="0"/>
              <a:t>Preparation of data for modeling</a:t>
            </a:r>
          </a:p>
        </p:txBody>
      </p:sp>
    </p:spTree>
    <p:extLst>
      <p:ext uri="{BB962C8B-B14F-4D97-AF65-F5344CB8AC3E}">
        <p14:creationId xmlns:p14="http://schemas.microsoft.com/office/powerpoint/2010/main" val="203365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noProof="0" dirty="0">
                <a:latin typeface="Euphemia" panose="020B0503040102020104" pitchFamily="34" charset="0"/>
              </a:rPr>
              <a:t>Tools</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10387525"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err="1">
                <a:solidFill>
                  <a:srgbClr val="465562"/>
                </a:solidFill>
                <a:latin typeface="Euphemia"/>
              </a:rPr>
              <a:t>Jupyter</a:t>
            </a:r>
            <a:r>
              <a:rPr lang="en-US" dirty="0">
                <a:solidFill>
                  <a:srgbClr val="465562"/>
                </a:solidFill>
                <a:latin typeface="Euphemia"/>
              </a:rPr>
              <a:t> Notebook </a:t>
            </a:r>
          </a:p>
          <a:p>
            <a:pPr fontAlgn="auto">
              <a:spcAft>
                <a:spcPts val="0"/>
              </a:spcAft>
              <a:buSzPct val="110000"/>
              <a:buFont typeface="Arial" panose="020B0604020202020204" pitchFamily="34" charset="0"/>
              <a:buChar char="•"/>
            </a:pPr>
            <a:r>
              <a:rPr lang="en-US" dirty="0">
                <a:solidFill>
                  <a:srgbClr val="465562"/>
                </a:solidFill>
                <a:latin typeface="Euphemia"/>
              </a:rPr>
              <a:t>Spyder</a:t>
            </a:r>
          </a:p>
          <a:p>
            <a:pPr fontAlgn="auto">
              <a:spcAft>
                <a:spcPts val="0"/>
              </a:spcAft>
              <a:buSzPct val="110000"/>
              <a:buFont typeface="Arial" panose="020B0604020202020204" pitchFamily="34" charset="0"/>
              <a:buChar char="•"/>
            </a:pPr>
            <a:r>
              <a:rPr lang="en-US" dirty="0">
                <a:solidFill>
                  <a:srgbClr val="465562"/>
                </a:solidFill>
                <a:latin typeface="Euphemia"/>
              </a:rPr>
              <a:t>Visual Studio Code </a:t>
            </a:r>
          </a:p>
          <a:p>
            <a:pPr fontAlgn="auto">
              <a:spcAft>
                <a:spcPts val="0"/>
              </a:spcAft>
              <a:buSzPct val="110000"/>
              <a:buFont typeface="Arial" panose="020B0604020202020204" pitchFamily="34" charset="0"/>
              <a:buChar char="•"/>
            </a:pPr>
            <a:r>
              <a:rPr lang="en-US" dirty="0">
                <a:solidFill>
                  <a:srgbClr val="465562"/>
                </a:solidFill>
                <a:latin typeface="Euphemia"/>
              </a:rPr>
              <a:t>SSMS</a:t>
            </a: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marL="0" indent="0" fontAlgn="auto">
              <a:spcAft>
                <a:spcPts val="0"/>
              </a:spcAft>
              <a:buSzPct val="110000"/>
              <a:buNone/>
            </a:pPr>
            <a:endParaRPr lang="en-US" dirty="0">
              <a:solidFill>
                <a:srgbClr val="465562"/>
              </a:solidFill>
              <a:latin typeface="Euphemia"/>
            </a:endParaRPr>
          </a:p>
          <a:p>
            <a:pPr marL="0" indent="0" fontAlgn="auto">
              <a:spcAft>
                <a:spcPts val="0"/>
              </a:spcAft>
              <a:buSzPct val="110000"/>
              <a:buNone/>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a:p>
            <a:pPr lvl="1" fontAlgn="auto">
              <a:spcAft>
                <a:spcPts val="0"/>
              </a:spcAft>
              <a:buSzPct val="110000"/>
              <a:buFont typeface="Arial" panose="020B0604020202020204" pitchFamily="34" charset="0"/>
              <a:buChar char="•"/>
            </a:pPr>
            <a:endParaRPr lang="pl-PL"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p:txBody>
      </p:sp>
    </p:spTree>
    <p:extLst>
      <p:ext uri="{BB962C8B-B14F-4D97-AF65-F5344CB8AC3E}">
        <p14:creationId xmlns:p14="http://schemas.microsoft.com/office/powerpoint/2010/main" val="2982015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Installation</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10387525"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t>Machine Learning Server includes open-source and Microsoft-specific Python packages for modeling, training, and scoring data for statistical and predictive analytics. </a:t>
            </a:r>
          </a:p>
          <a:p>
            <a:pPr fontAlgn="auto">
              <a:spcAft>
                <a:spcPts val="0"/>
              </a:spcAft>
              <a:buSzPct val="110000"/>
              <a:buFont typeface="Arial" panose="020B0604020202020204" pitchFamily="34" charset="0"/>
              <a:buChar char="•"/>
            </a:pPr>
            <a:r>
              <a:rPr lang="en-US" dirty="0"/>
              <a:t>For classic client-server configurations, where multiple clients connect to and use a remote Machine Learning Server, installing the same Python client libraries on a local workstation enables you to write and run script locally and then push execution to the remote server where data resides. </a:t>
            </a:r>
          </a:p>
          <a:p>
            <a:pPr fontAlgn="auto">
              <a:spcAft>
                <a:spcPts val="0"/>
              </a:spcAft>
              <a:buSzPct val="110000"/>
              <a:buFont typeface="Arial" panose="020B0604020202020204" pitchFamily="34" charset="0"/>
              <a:buChar char="•"/>
            </a:pPr>
            <a:r>
              <a:rPr lang="en-US" dirty="0"/>
              <a:t>This is referred to as a </a:t>
            </a:r>
            <a:r>
              <a:rPr lang="en-US" u="sng" dirty="0">
                <a:hlinkClick r:id="rId2"/>
              </a:rPr>
              <a:t>remote compute context</a:t>
            </a:r>
            <a:r>
              <a:rPr lang="en-US" dirty="0"/>
              <a:t>, operant when you call Python functions from libraries that exist on both client and server environments</a:t>
            </a:r>
            <a:endParaRPr lang="pl-PL" dirty="0">
              <a:solidFill>
                <a:srgbClr val="465562"/>
              </a:solidFill>
              <a:latin typeface="Euphemia"/>
            </a:endParaRPr>
          </a:p>
        </p:txBody>
      </p:sp>
    </p:spTree>
    <p:extLst>
      <p:ext uri="{BB962C8B-B14F-4D97-AF65-F5344CB8AC3E}">
        <p14:creationId xmlns:p14="http://schemas.microsoft.com/office/powerpoint/2010/main" val="3129472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dirty="0">
                <a:hlinkClick r:id="rId2"/>
              </a:rPr>
              <a:t>Microsoft Python packages</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10387525"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err="1">
                <a:hlinkClick r:id="rId3"/>
              </a:rPr>
              <a:t>revoscalepy</a:t>
            </a:r>
            <a:endParaRPr lang="en-US" dirty="0"/>
          </a:p>
          <a:p>
            <a:r>
              <a:rPr lang="en-US" dirty="0" err="1">
                <a:hlinkClick r:id="rId4"/>
              </a:rPr>
              <a:t>microsoftml</a:t>
            </a:r>
            <a:endParaRPr lang="en-US" dirty="0"/>
          </a:p>
          <a:p>
            <a:r>
              <a:rPr lang="en-US" dirty="0" err="1">
                <a:hlinkClick r:id="rId5"/>
              </a:rPr>
              <a:t>azureml</a:t>
            </a:r>
            <a:r>
              <a:rPr lang="en-US" dirty="0">
                <a:hlinkClick r:id="rId5"/>
              </a:rPr>
              <a:t>-model-management-</a:t>
            </a:r>
            <a:r>
              <a:rPr lang="en-US" dirty="0" err="1">
                <a:hlinkClick r:id="rId5"/>
              </a:rPr>
              <a:t>sdk</a:t>
            </a:r>
            <a:endParaRPr lang="en-US" dirty="0"/>
          </a:p>
          <a:p>
            <a:r>
              <a:rPr lang="en-US" dirty="0">
                <a:hlinkClick r:id="rId6"/>
              </a:rPr>
              <a:t>pre-trained models</a:t>
            </a:r>
            <a:endParaRPr lang="en-US" dirty="0"/>
          </a:p>
        </p:txBody>
      </p:sp>
      <p:sp>
        <p:nvSpPr>
          <p:cNvPr id="4" name="Rectangle 3">
            <a:extLst>
              <a:ext uri="{FF2B5EF4-FFF2-40B4-BE49-F238E27FC236}">
                <a16:creationId xmlns:a16="http://schemas.microsoft.com/office/drawing/2014/main" id="{8930E51B-507A-414C-9B15-F2286F79C047}"/>
              </a:ext>
            </a:extLst>
          </p:cNvPr>
          <p:cNvSpPr/>
          <p:nvPr/>
        </p:nvSpPr>
        <p:spPr>
          <a:xfrm>
            <a:off x="606057" y="4718400"/>
            <a:ext cx="8454737" cy="830997"/>
          </a:xfrm>
          <a:prstGeom prst="rect">
            <a:avLst/>
          </a:prstGeom>
        </p:spPr>
        <p:txBody>
          <a:bodyPr wrap="square">
            <a:spAutoFit/>
          </a:bodyPr>
          <a:lstStyle/>
          <a:p>
            <a:r>
              <a:rPr lang="en-US" sz="2400" dirty="0"/>
              <a:t>SQL Server 2017 Machine Learning Services (In-Database)</a:t>
            </a:r>
          </a:p>
          <a:p>
            <a:r>
              <a:rPr lang="en-US" sz="2400" dirty="0"/>
              <a:t>Machine Learning Server for Hadoop</a:t>
            </a:r>
          </a:p>
        </p:txBody>
      </p:sp>
    </p:spTree>
    <p:extLst>
      <p:ext uri="{BB962C8B-B14F-4D97-AF65-F5344CB8AC3E}">
        <p14:creationId xmlns:p14="http://schemas.microsoft.com/office/powerpoint/2010/main" val="3393434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noProof="0" dirty="0">
                <a:latin typeface="Euphemia" panose="020B0503040102020104" pitchFamily="34" charset="0"/>
              </a:rPr>
              <a:t>Installation</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10387525"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endParaRPr lang="pl-PL" dirty="0">
              <a:solidFill>
                <a:srgbClr val="465562"/>
              </a:solidFill>
              <a:latin typeface="Euphemia"/>
            </a:endParaRPr>
          </a:p>
        </p:txBody>
      </p:sp>
      <p:pic>
        <p:nvPicPr>
          <p:cNvPr id="2" name="Picture 1">
            <a:extLst>
              <a:ext uri="{FF2B5EF4-FFF2-40B4-BE49-F238E27FC236}">
                <a16:creationId xmlns:a16="http://schemas.microsoft.com/office/drawing/2014/main" id="{0019F3C1-29AA-4098-9EFA-4F59A34AACBB}"/>
              </a:ext>
            </a:extLst>
          </p:cNvPr>
          <p:cNvPicPr>
            <a:picLocks noChangeAspect="1"/>
          </p:cNvPicPr>
          <p:nvPr/>
        </p:nvPicPr>
        <p:blipFill>
          <a:blip r:embed="rId2"/>
          <a:stretch>
            <a:fillRect/>
          </a:stretch>
        </p:blipFill>
        <p:spPr>
          <a:xfrm>
            <a:off x="771414" y="2857500"/>
            <a:ext cx="10525125" cy="2667000"/>
          </a:xfrm>
          <a:prstGeom prst="rect">
            <a:avLst/>
          </a:prstGeom>
        </p:spPr>
      </p:pic>
      <p:sp>
        <p:nvSpPr>
          <p:cNvPr id="4" name="Rectangle 3">
            <a:extLst>
              <a:ext uri="{FF2B5EF4-FFF2-40B4-BE49-F238E27FC236}">
                <a16:creationId xmlns:a16="http://schemas.microsoft.com/office/drawing/2014/main" id="{9B5618F1-F5CC-4EC4-8359-8E1D3443FDB2}"/>
              </a:ext>
            </a:extLst>
          </p:cNvPr>
          <p:cNvSpPr/>
          <p:nvPr/>
        </p:nvSpPr>
        <p:spPr>
          <a:xfrm>
            <a:off x="771414" y="2038443"/>
            <a:ext cx="10023764" cy="369332"/>
          </a:xfrm>
          <a:prstGeom prst="rect">
            <a:avLst/>
          </a:prstGeom>
        </p:spPr>
        <p:txBody>
          <a:bodyPr wrap="square">
            <a:spAutoFit/>
          </a:bodyPr>
          <a:lstStyle/>
          <a:p>
            <a:r>
              <a:rPr lang="en-US">
                <a:hlinkClick r:id="rId3"/>
              </a:rPr>
              <a:t>https://docs.microsoft.com/en-us/machine-learning-server/install/python-libraries-interpreter</a:t>
            </a:r>
            <a:endParaRPr lang="en-US" dirty="0"/>
          </a:p>
        </p:txBody>
      </p:sp>
      <p:sp>
        <p:nvSpPr>
          <p:cNvPr id="5" name="Rectangle 4">
            <a:extLst>
              <a:ext uri="{FF2B5EF4-FFF2-40B4-BE49-F238E27FC236}">
                <a16:creationId xmlns:a16="http://schemas.microsoft.com/office/drawing/2014/main" id="{9B122E4A-06BB-480C-BD8A-86032DFF3B60}"/>
              </a:ext>
            </a:extLst>
          </p:cNvPr>
          <p:cNvSpPr/>
          <p:nvPr/>
        </p:nvSpPr>
        <p:spPr>
          <a:xfrm>
            <a:off x="771414" y="1358111"/>
            <a:ext cx="10387524" cy="369332"/>
          </a:xfrm>
          <a:prstGeom prst="rect">
            <a:avLst/>
          </a:prstGeom>
        </p:spPr>
        <p:txBody>
          <a:bodyPr wrap="square">
            <a:spAutoFit/>
          </a:bodyPr>
          <a:lstStyle/>
          <a:p>
            <a:r>
              <a:rPr lang="en-US" b="1" dirty="0">
                <a:solidFill>
                  <a:srgbClr val="000000"/>
                </a:solidFill>
                <a:latin typeface="Segoe UI" panose="020B0502040204020203" pitchFamily="34" charset="0"/>
              </a:rPr>
              <a:t>How to install Python client libraries for remote access to a Machine Learning Server</a:t>
            </a:r>
            <a:endParaRPr lang="en-US" b="1"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134947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TB Conversations 2013">
  <a:themeElements>
    <a:clrScheme name="Data Platform Complete">
      <a:dk1>
        <a:srgbClr val="2C2C2C"/>
      </a:dk1>
      <a:lt1>
        <a:srgbClr val="FFFFFF"/>
      </a:lt1>
      <a:dk2>
        <a:srgbClr val="505050"/>
      </a:dk2>
      <a:lt2>
        <a:srgbClr val="D2D2D2"/>
      </a:lt2>
      <a:accent1>
        <a:srgbClr val="0072C6"/>
      </a:accent1>
      <a:accent2>
        <a:srgbClr val="008272"/>
      </a:accent2>
      <a:accent3>
        <a:srgbClr val="68217A"/>
      </a:accent3>
      <a:accent4>
        <a:srgbClr val="C000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5203</TotalTime>
  <Words>1449</Words>
  <Application>Microsoft Office PowerPoint</Application>
  <PresentationFormat>Widescreen</PresentationFormat>
  <Paragraphs>241</Paragraphs>
  <Slides>39</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Calibri</vt:lpstr>
      <vt:lpstr>Calibri Light</vt:lpstr>
      <vt:lpstr>Consolas</vt:lpstr>
      <vt:lpstr>Euphemia</vt:lpstr>
      <vt:lpstr>Segoe UI</vt:lpstr>
      <vt:lpstr>Segoe UI Light</vt:lpstr>
      <vt:lpstr>Times New Roman</vt:lpstr>
      <vt:lpstr>Wingdings</vt:lpstr>
      <vt:lpstr>Wingdings 3</vt:lpstr>
      <vt:lpstr>Office Theme</vt:lpstr>
      <vt:lpstr>STB Conversations 2013</vt:lpstr>
      <vt:lpstr>PowerPoint Presentation</vt:lpstr>
      <vt:lpstr>Damian Widera</vt:lpstr>
      <vt:lpstr>Agenda</vt:lpstr>
      <vt:lpstr>Before we start</vt:lpstr>
      <vt:lpstr>Before we build the model …</vt:lpstr>
      <vt:lpstr>Tools</vt:lpstr>
      <vt:lpstr>Installation</vt:lpstr>
      <vt:lpstr>Microsoft Python packages</vt:lpstr>
      <vt:lpstr>Installation</vt:lpstr>
      <vt:lpstr>Understanding the data</vt:lpstr>
      <vt:lpstr>Understanding the Data</vt:lpstr>
      <vt:lpstr>Data preparation</vt:lpstr>
      <vt:lpstr>Select the Data</vt:lpstr>
      <vt:lpstr>Data pre-processing</vt:lpstr>
      <vt:lpstr>Data pre-processing – missing data</vt:lpstr>
      <vt:lpstr>Data pre-processing</vt:lpstr>
      <vt:lpstr>Outlier detection</vt:lpstr>
      <vt:lpstr>Tukey IQR</vt:lpstr>
      <vt:lpstr>Tukey IQR</vt:lpstr>
      <vt:lpstr>Kernel Density Estimation</vt:lpstr>
      <vt:lpstr>Kernel Density Estimation</vt:lpstr>
      <vt:lpstr>Label encoding</vt:lpstr>
      <vt:lpstr>One Hot Encoding</vt:lpstr>
      <vt:lpstr>One Hot Encoding</vt:lpstr>
      <vt:lpstr>Transformations</vt:lpstr>
      <vt:lpstr>Scaling, Binarization, Normalization</vt:lpstr>
      <vt:lpstr>MinMax Scaler </vt:lpstr>
      <vt:lpstr>Standard Scaler  </vt:lpstr>
      <vt:lpstr>Normalize Data</vt:lpstr>
      <vt:lpstr>Normalize Data</vt:lpstr>
      <vt:lpstr>Normalize Data</vt:lpstr>
      <vt:lpstr>Binarize Data</vt:lpstr>
      <vt:lpstr>Label Encoding</vt:lpstr>
      <vt:lpstr>Principal Components Analysis ( PCA)</vt:lpstr>
      <vt:lpstr>Best practices</vt:lpstr>
      <vt:lpstr>Best practices</vt:lpstr>
      <vt:lpstr>Data preparation</vt:lpstr>
      <vt:lpstr>Data preparation </vt:lpstr>
      <vt:lpstr>Data preparation </vt:lpstr>
    </vt:vector>
  </TitlesOfParts>
  <Company>UH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3 – begin entering text and images here.</dc:title>
  <dc:creator>Nichley, Madeline C</dc:creator>
  <cp:lastModifiedBy>Damian Widera</cp:lastModifiedBy>
  <cp:revision>397</cp:revision>
  <dcterms:created xsi:type="dcterms:W3CDTF">2011-04-29T12:25:43Z</dcterms:created>
  <dcterms:modified xsi:type="dcterms:W3CDTF">2019-05-13T07:58:44Z</dcterms:modified>
</cp:coreProperties>
</file>